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0"/>
  </p:notesMasterIdLst>
  <p:sldIdLst>
    <p:sldId id="256" r:id="rId2"/>
    <p:sldId id="278" r:id="rId3"/>
    <p:sldId id="258" r:id="rId4"/>
    <p:sldId id="261" r:id="rId5"/>
    <p:sldId id="257" r:id="rId6"/>
    <p:sldId id="264" r:id="rId7"/>
    <p:sldId id="279" r:id="rId8"/>
    <p:sldId id="280" r:id="rId9"/>
    <p:sldId id="263" r:id="rId10"/>
    <p:sldId id="282" r:id="rId11"/>
    <p:sldId id="270" r:id="rId12"/>
    <p:sldId id="283" r:id="rId13"/>
    <p:sldId id="284" r:id="rId14"/>
    <p:sldId id="259" r:id="rId15"/>
    <p:sldId id="260" r:id="rId16"/>
    <p:sldId id="262" r:id="rId17"/>
    <p:sldId id="265" r:id="rId18"/>
    <p:sldId id="266" r:id="rId19"/>
    <p:sldId id="267" r:id="rId20"/>
    <p:sldId id="268" r:id="rId21"/>
    <p:sldId id="269" r:id="rId22"/>
    <p:sldId id="271" r:id="rId23"/>
    <p:sldId id="272" r:id="rId24"/>
    <p:sldId id="273" r:id="rId25"/>
    <p:sldId id="274" r:id="rId26"/>
    <p:sldId id="275" r:id="rId27"/>
    <p:sldId id="276" r:id="rId28"/>
    <p:sldId id="277" r:id="rId29"/>
  </p:sldIdLst>
  <p:sldSz cx="18288000" cy="10287000"/>
  <p:notesSz cx="6858000" cy="9144000"/>
  <p:embeddedFontLst>
    <p:embeddedFont>
      <p:font typeface="Bebas Neue" panose="020B0606020202050201" pitchFamily="34" charset="77"/>
      <p:regular r:id="rId31"/>
    </p:embeddedFont>
    <p:embeddedFont>
      <p:font typeface="Calibri" panose="020F0502020204030204" pitchFamily="34" charset="0"/>
      <p:regular r:id="rId32"/>
      <p:bold r:id="rId33"/>
      <p:italic r:id="rId34"/>
      <p:boldItalic r:id="rId35"/>
    </p:embeddedFont>
    <p:embeddedFont>
      <p:font typeface="Inter" panose="02000503000000020004" pitchFamily="2" charset="0"/>
      <p:regular r:id="rId36"/>
      <p:bold r:id="rId37"/>
    </p:embeddedFont>
    <p:embeddedFont>
      <p:font typeface="Inter SemiBold" panose="02000503000000020004"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235"/>
    <p:restoredTop sz="94700"/>
  </p:normalViewPr>
  <p:slideViewPr>
    <p:cSldViewPr snapToGrid="0">
      <p:cViewPr>
        <p:scale>
          <a:sx n="68" d="100"/>
          <a:sy n="68" d="100"/>
        </p:scale>
        <p:origin x="240" y="8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43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12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57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827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93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44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p:nvPr/>
        </p:nvSpPr>
        <p:spPr>
          <a:xfrm>
            <a:off x="-10800" y="8057750"/>
            <a:ext cx="18288000" cy="2229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txBox="1">
            <a:spLocks noGrp="1"/>
          </p:cNvSpPr>
          <p:nvPr>
            <p:ph type="ctrTitle"/>
          </p:nvPr>
        </p:nvSpPr>
        <p:spPr>
          <a:xfrm>
            <a:off x="685800" y="2130425"/>
            <a:ext cx="12857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8000"/>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987675" y="369772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394275" y="11501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1523975" y="27674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4"/>
          <p:cNvSpPr>
            <a:spLocks noGrp="1"/>
          </p:cNvSpPr>
          <p:nvPr>
            <p:ph type="pic" idx="2"/>
          </p:nvPr>
        </p:nvSpPr>
        <p:spPr>
          <a:xfrm>
            <a:off x="11519913" y="2767475"/>
            <a:ext cx="5486400" cy="41148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p:nvPr/>
        </p:nvSpPr>
        <p:spPr>
          <a:xfrm>
            <a:off x="9489875" y="0"/>
            <a:ext cx="8798100" cy="10287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title"/>
          </p:nvPr>
        </p:nvSpPr>
        <p:spPr>
          <a:xfrm>
            <a:off x="914388" y="1310275"/>
            <a:ext cx="77724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000"/>
              <a:buFont typeface="Calibri"/>
              <a:buNone/>
              <a:defRPr sz="5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914388" y="48560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3" name="Google Shape;2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51750" y="1133913"/>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0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1478600" y="3286950"/>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7" name="Google Shape;27;p6"/>
          <p:cNvSpPr txBox="1">
            <a:spLocks noGrp="1"/>
          </p:cNvSpPr>
          <p:nvPr>
            <p:ph type="body" idx="2"/>
          </p:nvPr>
        </p:nvSpPr>
        <p:spPr>
          <a:xfrm>
            <a:off x="6626175" y="3221475"/>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8" name="Google Shape;2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16600" y="8907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000"/>
              <a:buFont typeface="Calibri"/>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1770425" y="6950188"/>
            <a:ext cx="40401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a:lvl1pPr>
            <a:lvl2pPr marL="914400" lvl="1" indent="-228600" algn="l">
              <a:spcBef>
                <a:spcPts val="400"/>
              </a:spcBef>
              <a:spcAft>
                <a:spcPts val="0"/>
              </a:spcAft>
              <a:buClr>
                <a:schemeClr val="dk1"/>
              </a:buClr>
              <a:buSzPts val="2400"/>
              <a:buNone/>
              <a:defRPr sz="2400"/>
            </a:lvl2pPr>
            <a:lvl3pPr marL="1371600" lvl="2" indent="-228600" algn="l">
              <a:spcBef>
                <a:spcPts val="360"/>
              </a:spcBef>
              <a:spcAft>
                <a:spcPts val="0"/>
              </a:spcAft>
              <a:buClr>
                <a:schemeClr val="dk1"/>
              </a:buClr>
              <a:buSzPts val="2400"/>
              <a:buNone/>
              <a:defRPr/>
            </a:lvl3pPr>
            <a:lvl4pPr marL="1828800" lvl="3" indent="-228600" algn="l">
              <a:spcBef>
                <a:spcPts val="320"/>
              </a:spcBef>
              <a:spcAft>
                <a:spcPts val="0"/>
              </a:spcAft>
              <a:buClr>
                <a:schemeClr val="dk1"/>
              </a:buClr>
              <a:buSzPts val="2400"/>
              <a:buNone/>
              <a:defRPr sz="2400"/>
            </a:lvl4pPr>
            <a:lvl5pPr marL="2286000" lvl="4" indent="-228600" algn="l">
              <a:spcBef>
                <a:spcPts val="320"/>
              </a:spcBef>
              <a:spcAft>
                <a:spcPts val="0"/>
              </a:spcAft>
              <a:buClr>
                <a:schemeClr val="dk1"/>
              </a:buClr>
              <a:buSzPts val="2400"/>
              <a:buNone/>
              <a:defRPr sz="2400"/>
            </a:lvl5pPr>
            <a:lvl6pPr marL="2743200" lvl="5" indent="-228600" algn="l">
              <a:spcBef>
                <a:spcPts val="320"/>
              </a:spcBef>
              <a:spcAft>
                <a:spcPts val="0"/>
              </a:spcAft>
              <a:buClr>
                <a:schemeClr val="dk1"/>
              </a:buClr>
              <a:buSzPts val="2400"/>
              <a:buNone/>
              <a:defRPr sz="2400"/>
            </a:lvl6pPr>
            <a:lvl7pPr marL="3200400" lvl="6" indent="-228600" algn="l">
              <a:spcBef>
                <a:spcPts val="320"/>
              </a:spcBef>
              <a:spcAft>
                <a:spcPts val="0"/>
              </a:spcAft>
              <a:buClr>
                <a:schemeClr val="dk1"/>
              </a:buClr>
              <a:buSzPts val="2400"/>
              <a:buNone/>
              <a:defRPr sz="2400"/>
            </a:lvl7pPr>
            <a:lvl8pPr marL="3657600" lvl="7" indent="-228600" algn="l">
              <a:spcBef>
                <a:spcPts val="320"/>
              </a:spcBef>
              <a:spcAft>
                <a:spcPts val="0"/>
              </a:spcAft>
              <a:buClr>
                <a:schemeClr val="dk1"/>
              </a:buClr>
              <a:buSzPts val="2400"/>
              <a:buNone/>
              <a:defRPr sz="2400"/>
            </a:lvl8pPr>
            <a:lvl9pPr marL="4114800" lvl="8" indent="-228600" algn="l">
              <a:spcBef>
                <a:spcPts val="320"/>
              </a:spcBef>
              <a:spcAft>
                <a:spcPts val="0"/>
              </a:spcAft>
              <a:buClr>
                <a:schemeClr val="dk1"/>
              </a:buClr>
              <a:buSzPts val="2400"/>
              <a:buNone/>
              <a:defRPr sz="2400"/>
            </a:lvl9pPr>
          </a:lstStyle>
          <a:p>
            <a:endParaRPr/>
          </a:p>
        </p:txBody>
      </p:sp>
      <p:sp>
        <p:nvSpPr>
          <p:cNvPr id="32" name="Google Shape;32;p7"/>
          <p:cNvSpPr txBox="1">
            <a:spLocks noGrp="1"/>
          </p:cNvSpPr>
          <p:nvPr>
            <p:ph type="body" idx="2"/>
          </p:nvPr>
        </p:nvSpPr>
        <p:spPr>
          <a:xfrm>
            <a:off x="5958250" y="6950188"/>
            <a:ext cx="4041900" cy="6399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a:lvl1pPr>
            <a:lvl2pPr marL="914400" lvl="1" indent="-228600" algn="l">
              <a:spcBef>
                <a:spcPts val="400"/>
              </a:spcBef>
              <a:spcAft>
                <a:spcPts val="0"/>
              </a:spcAft>
              <a:buClr>
                <a:schemeClr val="dk1"/>
              </a:buClr>
              <a:buSzPts val="2400"/>
              <a:buNone/>
              <a:defRPr sz="2400"/>
            </a:lvl2pPr>
            <a:lvl3pPr marL="1371600" lvl="2" indent="-228600" algn="l">
              <a:spcBef>
                <a:spcPts val="360"/>
              </a:spcBef>
              <a:spcAft>
                <a:spcPts val="0"/>
              </a:spcAft>
              <a:buClr>
                <a:schemeClr val="dk1"/>
              </a:buClr>
              <a:buSzPts val="2400"/>
              <a:buNone/>
              <a:defRPr/>
            </a:lvl3pPr>
            <a:lvl4pPr marL="1828800" lvl="3" indent="-228600" algn="l">
              <a:spcBef>
                <a:spcPts val="320"/>
              </a:spcBef>
              <a:spcAft>
                <a:spcPts val="0"/>
              </a:spcAft>
              <a:buClr>
                <a:schemeClr val="dk1"/>
              </a:buClr>
              <a:buSzPts val="2400"/>
              <a:buNone/>
              <a:defRPr sz="2400"/>
            </a:lvl4pPr>
            <a:lvl5pPr marL="2286000" lvl="4" indent="-228600" algn="l">
              <a:spcBef>
                <a:spcPts val="320"/>
              </a:spcBef>
              <a:spcAft>
                <a:spcPts val="0"/>
              </a:spcAft>
              <a:buClr>
                <a:schemeClr val="dk1"/>
              </a:buClr>
              <a:buSzPts val="2400"/>
              <a:buNone/>
              <a:defRPr sz="2400"/>
            </a:lvl5pPr>
            <a:lvl6pPr marL="2743200" lvl="5" indent="-228600" algn="l">
              <a:spcBef>
                <a:spcPts val="320"/>
              </a:spcBef>
              <a:spcAft>
                <a:spcPts val="0"/>
              </a:spcAft>
              <a:buClr>
                <a:schemeClr val="dk1"/>
              </a:buClr>
              <a:buSzPts val="2400"/>
              <a:buNone/>
              <a:defRPr sz="2400"/>
            </a:lvl6pPr>
            <a:lvl7pPr marL="3200400" lvl="6" indent="-228600" algn="l">
              <a:spcBef>
                <a:spcPts val="320"/>
              </a:spcBef>
              <a:spcAft>
                <a:spcPts val="0"/>
              </a:spcAft>
              <a:buClr>
                <a:schemeClr val="dk1"/>
              </a:buClr>
              <a:buSzPts val="2400"/>
              <a:buNone/>
              <a:defRPr sz="2400"/>
            </a:lvl7pPr>
            <a:lvl8pPr marL="3657600" lvl="7" indent="-228600" algn="l">
              <a:spcBef>
                <a:spcPts val="320"/>
              </a:spcBef>
              <a:spcAft>
                <a:spcPts val="0"/>
              </a:spcAft>
              <a:buClr>
                <a:schemeClr val="dk1"/>
              </a:buClr>
              <a:buSzPts val="2400"/>
              <a:buNone/>
              <a:defRPr sz="2400"/>
            </a:lvl8pPr>
            <a:lvl9pPr marL="4114800" lvl="8" indent="-228600" algn="l">
              <a:spcBef>
                <a:spcPts val="320"/>
              </a:spcBef>
              <a:spcAft>
                <a:spcPts val="0"/>
              </a:spcAft>
              <a:buClr>
                <a:schemeClr val="dk1"/>
              </a:buClr>
              <a:buSzPts val="2400"/>
              <a:buNone/>
              <a:defRPr sz="2400"/>
            </a:lvl9pPr>
          </a:lstStyle>
          <a:p>
            <a:endParaRPr/>
          </a:p>
        </p:txBody>
      </p:sp>
      <p:sp>
        <p:nvSpPr>
          <p:cNvPr id="33" name="Google Shape;3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8"/>
          <p:cNvSpPr/>
          <p:nvPr/>
        </p:nvSpPr>
        <p:spPr>
          <a:xfrm>
            <a:off x="-205350" y="0"/>
            <a:ext cx="18531300" cy="10287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txBox="1">
            <a:spLocks noGrp="1"/>
          </p:cNvSpPr>
          <p:nvPr>
            <p:ph type="title"/>
          </p:nvPr>
        </p:nvSpPr>
        <p:spPr>
          <a:xfrm>
            <a:off x="1040850" y="955563"/>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50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03304" y="1282425"/>
            <a:ext cx="73572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5000"/>
              <a:buFont typeface="Calibri"/>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
          <p:cNvSpPr>
            <a:spLocks noGrp="1"/>
          </p:cNvSpPr>
          <p:nvPr>
            <p:ph type="pic" idx="2"/>
          </p:nvPr>
        </p:nvSpPr>
        <p:spPr>
          <a:xfrm>
            <a:off x="10239138" y="1374775"/>
            <a:ext cx="5486400" cy="4114800"/>
          </a:xfrm>
          <a:prstGeom prst="rect">
            <a:avLst/>
          </a:prstGeom>
          <a:noFill/>
          <a:ln>
            <a:noFill/>
          </a:ln>
        </p:spPr>
      </p:sp>
      <p:sp>
        <p:nvSpPr>
          <p:cNvPr id="41" name="Google Shape;41;p9"/>
          <p:cNvSpPr txBox="1">
            <a:spLocks noGrp="1"/>
          </p:cNvSpPr>
          <p:nvPr>
            <p:ph type="body" idx="1"/>
          </p:nvPr>
        </p:nvSpPr>
        <p:spPr>
          <a:xfrm>
            <a:off x="1738688" y="31948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
        <p:nvSpPr>
          <p:cNvPr id="42" name="Google Shape;4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84050" y="1344675"/>
            <a:ext cx="10881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8000"/>
              <a:buFont typeface="Bebas Neue"/>
              <a:buNone/>
              <a:defRPr sz="800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705575" y="288045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Inter"/>
              <a:buChar char="•"/>
              <a:defRPr sz="3200" i="0" u="none" strike="noStrike" cap="none">
                <a:solidFill>
                  <a:schemeClr val="dk1"/>
                </a:solidFill>
                <a:latin typeface="Inter"/>
                <a:ea typeface="Inter"/>
                <a:cs typeface="Inter"/>
                <a:sym typeface="Inter"/>
              </a:defRPr>
            </a:lvl1pPr>
            <a:lvl2pPr marL="914400" marR="0" lvl="1" indent="-406400" algn="l" rtl="0">
              <a:spcBef>
                <a:spcPts val="560"/>
              </a:spcBef>
              <a:spcAft>
                <a:spcPts val="0"/>
              </a:spcAft>
              <a:buClr>
                <a:schemeClr val="dk1"/>
              </a:buClr>
              <a:buSzPts val="2800"/>
              <a:buFont typeface="Inter"/>
              <a:buChar char="–"/>
              <a:defRPr sz="2800" i="0" u="none" strike="noStrike" cap="none">
                <a:solidFill>
                  <a:schemeClr val="dk1"/>
                </a:solidFill>
                <a:latin typeface="Inter"/>
                <a:ea typeface="Inter"/>
                <a:cs typeface="Inter"/>
                <a:sym typeface="Inter"/>
              </a:defRPr>
            </a:lvl2pPr>
            <a:lvl3pPr marL="1371600" marR="0" lvl="2" indent="-381000" algn="l" rtl="0">
              <a:spcBef>
                <a:spcPts val="480"/>
              </a:spcBef>
              <a:spcAft>
                <a:spcPts val="0"/>
              </a:spcAft>
              <a:buClr>
                <a:schemeClr val="dk1"/>
              </a:buClr>
              <a:buSzPts val="2400"/>
              <a:buFont typeface="Inter"/>
              <a:buChar char="•"/>
              <a:defRPr sz="2400" i="0" u="none" strike="noStrike" cap="none">
                <a:solidFill>
                  <a:schemeClr val="dk1"/>
                </a:solidFill>
                <a:latin typeface="Inter"/>
                <a:ea typeface="Inter"/>
                <a:cs typeface="Inter"/>
                <a:sym typeface="Inter"/>
              </a:defRPr>
            </a:lvl3pPr>
            <a:lvl4pPr marL="1828800" marR="0" lvl="3"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4pPr>
            <a:lvl5pPr marL="2286000" marR="0" lvl="4"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5pPr>
            <a:lvl6pPr marL="2743200" marR="0" lvl="5"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6pPr>
            <a:lvl7pPr marL="3200400" marR="0" lvl="6"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7pPr>
            <a:lvl8pPr marL="3657600" marR="0" lvl="7"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8pPr>
            <a:lvl9pPr marL="4114800" marR="0" lvl="8"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48" name="Google Shape;48;p10"/>
          <p:cNvSpPr/>
          <p:nvPr/>
        </p:nvSpPr>
        <p:spPr>
          <a:xfrm rot="-5400000">
            <a:off x="781675" y="-781675"/>
            <a:ext cx="10286999" cy="11850348"/>
          </a:xfrm>
          <a:custGeom>
            <a:avLst/>
            <a:gdLst/>
            <a:ahLst/>
            <a:cxnLst/>
            <a:rect l="l" t="t" r="r" b="b"/>
            <a:pathLst>
              <a:path w="15173127" h="15800464" extrusionOk="0">
                <a:moveTo>
                  <a:pt x="0" y="0"/>
                </a:moveTo>
                <a:lnTo>
                  <a:pt x="15173126" y="0"/>
                </a:lnTo>
                <a:lnTo>
                  <a:pt x="15173126" y="15800464"/>
                </a:lnTo>
                <a:lnTo>
                  <a:pt x="0" y="15800464"/>
                </a:lnTo>
                <a:lnTo>
                  <a:pt x="0" y="0"/>
                </a:lnTo>
                <a:close/>
              </a:path>
            </a:pathLst>
          </a:custGeom>
          <a:blipFill rotWithShape="1">
            <a:blip r:embed="rId4">
              <a:alphaModFix amt="7000"/>
            </a:blip>
            <a:stretch>
              <a:fillRect r="-41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0"/>
          <p:cNvSpPr/>
          <p:nvPr/>
        </p:nvSpPr>
        <p:spPr>
          <a:xfrm>
            <a:off x="11887087" y="815724"/>
            <a:ext cx="4989361" cy="10112233"/>
          </a:xfrm>
          <a:custGeom>
            <a:avLst/>
            <a:gdLst/>
            <a:ahLst/>
            <a:cxnLst/>
            <a:rect l="l" t="t" r="r" b="b"/>
            <a:pathLst>
              <a:path w="4989361" h="10112233" extrusionOk="0">
                <a:moveTo>
                  <a:pt x="0" y="0"/>
                </a:moveTo>
                <a:lnTo>
                  <a:pt x="4989361" y="0"/>
                </a:lnTo>
                <a:lnTo>
                  <a:pt x="4989361" y="10112233"/>
                </a:lnTo>
                <a:lnTo>
                  <a:pt x="0" y="10112233"/>
                </a:lnTo>
                <a:lnTo>
                  <a:pt x="0" y="0"/>
                </a:lnTo>
                <a:close/>
              </a:path>
            </a:pathLst>
          </a:custGeom>
          <a:blipFill rotWithShape="1">
            <a:blip r:embed="rId5">
              <a:alphaModFix/>
            </a:blip>
            <a:stretch>
              <a:fillRect/>
            </a:stretch>
          </a:blipFill>
          <a:ln>
            <a:noFill/>
          </a:ln>
        </p:spPr>
      </p:sp>
      <p:grpSp>
        <p:nvGrpSpPr>
          <p:cNvPr id="50" name="Google Shape;50;p10"/>
          <p:cNvGrpSpPr/>
          <p:nvPr/>
        </p:nvGrpSpPr>
        <p:grpSpPr>
          <a:xfrm>
            <a:off x="12796461" y="4146938"/>
            <a:ext cx="419148" cy="404912"/>
            <a:chOff x="20222" y="-47625"/>
            <a:chExt cx="772356" cy="746125"/>
          </a:xfrm>
        </p:grpSpPr>
        <p:sp>
          <p:nvSpPr>
            <p:cNvPr id="51" name="Google Shape;51;p10"/>
            <p:cNvSpPr/>
            <p:nvPr/>
          </p:nvSpPr>
          <p:spPr>
            <a:xfrm>
              <a:off x="20222" y="0"/>
              <a:ext cx="772356" cy="698500"/>
            </a:xfrm>
            <a:custGeom>
              <a:avLst/>
              <a:gdLst/>
              <a:ahLst/>
              <a:cxnLst/>
              <a:rect l="l" t="t" r="r" b="b"/>
              <a:pathLst>
                <a:path w="772356" h="698500" extrusionOk="0">
                  <a:moveTo>
                    <a:pt x="739619" y="440274"/>
                  </a:moveTo>
                  <a:lnTo>
                    <a:pt x="642337" y="607476"/>
                  </a:lnTo>
                  <a:cubicBezTo>
                    <a:pt x="609549" y="663831"/>
                    <a:pt x="549268" y="698500"/>
                    <a:pt x="484069" y="698500"/>
                  </a:cubicBezTo>
                  <a:lnTo>
                    <a:pt x="288287" y="698500"/>
                  </a:lnTo>
                  <a:cubicBezTo>
                    <a:pt x="223088" y="698500"/>
                    <a:pt x="162807" y="663831"/>
                    <a:pt x="130019" y="607476"/>
                  </a:cubicBezTo>
                  <a:lnTo>
                    <a:pt x="32737" y="440274"/>
                  </a:lnTo>
                  <a:cubicBezTo>
                    <a:pt x="0" y="384007"/>
                    <a:pt x="0" y="314493"/>
                    <a:pt x="32737" y="258226"/>
                  </a:cubicBezTo>
                  <a:lnTo>
                    <a:pt x="130019" y="91024"/>
                  </a:lnTo>
                  <a:cubicBezTo>
                    <a:pt x="162807" y="34669"/>
                    <a:pt x="223088" y="0"/>
                    <a:pt x="288287" y="0"/>
                  </a:cubicBezTo>
                  <a:lnTo>
                    <a:pt x="484069" y="0"/>
                  </a:lnTo>
                  <a:cubicBezTo>
                    <a:pt x="549268" y="0"/>
                    <a:pt x="609549" y="34669"/>
                    <a:pt x="642337" y="91024"/>
                  </a:cubicBezTo>
                  <a:lnTo>
                    <a:pt x="739619" y="258226"/>
                  </a:lnTo>
                  <a:cubicBezTo>
                    <a:pt x="772356" y="314493"/>
                    <a:pt x="772356" y="384007"/>
                    <a:pt x="739619" y="440274"/>
                  </a:cubicBezTo>
                  <a:close/>
                </a:path>
              </a:pathLst>
            </a:custGeom>
            <a:solidFill>
              <a:srgbClr val="F5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3" name="Google Shape;53;p10"/>
          <p:cNvSpPr txBox="1"/>
          <p:nvPr/>
        </p:nvSpPr>
        <p:spPr>
          <a:xfrm>
            <a:off x="678776" y="2758025"/>
            <a:ext cx="10550100" cy="5500095"/>
          </a:xfrm>
          <a:prstGeom prst="rect">
            <a:avLst/>
          </a:prstGeom>
          <a:noFill/>
          <a:ln>
            <a:noFill/>
          </a:ln>
        </p:spPr>
        <p:txBody>
          <a:bodyPr spcFirstLastPara="1" wrap="square" lIns="0" tIns="0" rIns="0" bIns="0" anchor="t" anchorCtr="0">
            <a:spAutoFit/>
          </a:bodyPr>
          <a:lstStyle/>
          <a:p>
            <a:pPr marL="0" marR="0" lvl="0" indent="0" algn="l" rtl="0">
              <a:lnSpc>
                <a:spcPct val="79998"/>
              </a:lnSpc>
              <a:spcBef>
                <a:spcPts val="0"/>
              </a:spcBef>
              <a:spcAft>
                <a:spcPts val="0"/>
              </a:spcAft>
              <a:buNone/>
            </a:pPr>
            <a:r>
              <a:rPr lang="en-US" sz="22338" b="1" dirty="0">
                <a:solidFill>
                  <a:srgbClr val="F5F5F7"/>
                </a:solidFill>
                <a:latin typeface="Bebas Neue"/>
                <a:ea typeface="Bebas Neue"/>
                <a:cs typeface="Bebas Neue"/>
                <a:sym typeface="Bebas Neue"/>
              </a:rPr>
              <a:t>Summer Project</a:t>
            </a:r>
            <a:r>
              <a:rPr lang="en-US" sz="22338" b="1" dirty="0">
                <a:solidFill>
                  <a:srgbClr val="00FFA3"/>
                </a:solidFill>
                <a:latin typeface="Bebas Neue"/>
                <a:ea typeface="Bebas Neue"/>
                <a:cs typeface="Bebas Neue"/>
                <a:sym typeface="Bebas Neue"/>
              </a:rPr>
              <a:t>.</a:t>
            </a:r>
            <a:endParaRPr dirty="0"/>
          </a:p>
        </p:txBody>
      </p:sp>
      <p:grpSp>
        <p:nvGrpSpPr>
          <p:cNvPr id="54" name="Google Shape;54;p10"/>
          <p:cNvGrpSpPr/>
          <p:nvPr/>
        </p:nvGrpSpPr>
        <p:grpSpPr>
          <a:xfrm>
            <a:off x="665017" y="467374"/>
            <a:ext cx="1761994" cy="805846"/>
            <a:chOff x="-1" y="-9525"/>
            <a:chExt cx="2349326" cy="1074462"/>
          </a:xfrm>
        </p:grpSpPr>
        <p:sp>
          <p:nvSpPr>
            <p:cNvPr id="55" name="Google Shape;55;p10"/>
            <p:cNvSpPr txBox="1"/>
            <p:nvPr/>
          </p:nvSpPr>
          <p:spPr>
            <a:xfrm>
              <a:off x="-1" y="-9525"/>
              <a:ext cx="2300343" cy="9282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dirty="0">
                  <a:solidFill>
                    <a:srgbClr val="F5F5F7"/>
                  </a:solidFill>
                </a:rPr>
                <a:t>Hofstra</a:t>
              </a:r>
              <a:endParaRPr sz="3770" b="1" dirty="0">
                <a:solidFill>
                  <a:srgbClr val="F5F5F7"/>
                </a:solidFill>
              </a:endParaRPr>
            </a:p>
          </p:txBody>
        </p:sp>
        <p:sp>
          <p:nvSpPr>
            <p:cNvPr id="56" name="Google Shape;56;p10"/>
            <p:cNvSpPr txBox="1"/>
            <p:nvPr/>
          </p:nvSpPr>
          <p:spPr>
            <a:xfrm flipH="1">
              <a:off x="2288366" y="136648"/>
              <a:ext cx="60959" cy="9282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dirty="0">
                  <a:solidFill>
                    <a:srgbClr val="00FFA3"/>
                  </a:solidFill>
                  <a:latin typeface="Arial"/>
                  <a:ea typeface="Arial"/>
                  <a:cs typeface="Arial"/>
                  <a:sym typeface="Arial"/>
                </a:rPr>
                <a:t>•</a:t>
              </a: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208"/>
        <p:cNvGrpSpPr/>
        <p:nvPr/>
      </p:nvGrpSpPr>
      <p:grpSpPr>
        <a:xfrm>
          <a:off x="0" y="0"/>
          <a:ext cx="0" cy="0"/>
          <a:chOff x="0" y="0"/>
          <a:chExt cx="0" cy="0"/>
        </a:xfrm>
      </p:grpSpPr>
      <p:grpSp>
        <p:nvGrpSpPr>
          <p:cNvPr id="209" name="Google Shape;209;p17"/>
          <p:cNvGrpSpPr/>
          <p:nvPr/>
        </p:nvGrpSpPr>
        <p:grpSpPr>
          <a:xfrm>
            <a:off x="959736" y="4401381"/>
            <a:ext cx="137927" cy="138545"/>
            <a:chOff x="1813" y="0"/>
            <a:chExt cx="809173" cy="812800"/>
          </a:xfrm>
        </p:grpSpPr>
        <p:sp>
          <p:nvSpPr>
            <p:cNvPr id="210" name="Google Shape;21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17"/>
          <p:cNvGrpSpPr/>
          <p:nvPr/>
        </p:nvGrpSpPr>
        <p:grpSpPr>
          <a:xfrm>
            <a:off x="17190336" y="4401381"/>
            <a:ext cx="137927" cy="138545"/>
            <a:chOff x="1813" y="0"/>
            <a:chExt cx="809173" cy="812800"/>
          </a:xfrm>
        </p:grpSpPr>
        <p:sp>
          <p:nvSpPr>
            <p:cNvPr id="213" name="Google Shape;21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215" name="Google Shape;215;p17"/>
          <p:cNvCxnSpPr/>
          <p:nvPr/>
        </p:nvCxnSpPr>
        <p:spPr>
          <a:xfrm>
            <a:off x="1097973" y="4470654"/>
            <a:ext cx="16092055" cy="0"/>
          </a:xfrm>
          <a:prstGeom prst="straightConnector1">
            <a:avLst/>
          </a:prstGeom>
          <a:noFill/>
          <a:ln w="9525" cap="flat" cmpd="sng">
            <a:solidFill>
              <a:srgbClr val="0D2243">
                <a:alpha val="40000"/>
              </a:srgbClr>
            </a:solidFill>
            <a:prstDash val="solid"/>
            <a:round/>
            <a:headEnd type="none" w="sm" len="sm"/>
            <a:tailEnd type="none" w="sm" len="sm"/>
          </a:ln>
        </p:spPr>
      </p:cxnSp>
      <p:sp>
        <p:nvSpPr>
          <p:cNvPr id="216" name="Google Shape;216;p17"/>
          <p:cNvSpPr txBox="1"/>
          <p:nvPr/>
        </p:nvSpPr>
        <p:spPr>
          <a:xfrm>
            <a:off x="1028700" y="657225"/>
            <a:ext cx="16230600" cy="9233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dirty="0">
                <a:solidFill>
                  <a:srgbClr val="0D2243"/>
                </a:solidFill>
                <a:latin typeface="Inter"/>
                <a:ea typeface="Inter"/>
                <a:sym typeface="Inter"/>
              </a:rPr>
              <a:t>Steps – Part B (Optimize prompt)</a:t>
            </a:r>
            <a:endParaRPr dirty="0"/>
          </a:p>
        </p:txBody>
      </p:sp>
      <p:sp>
        <p:nvSpPr>
          <p:cNvPr id="217" name="Google Shape;217;p17"/>
          <p:cNvSpPr txBox="1"/>
          <p:nvPr/>
        </p:nvSpPr>
        <p:spPr>
          <a:xfrm>
            <a:off x="2117073" y="5319767"/>
            <a:ext cx="2270654" cy="103412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dirty="0">
                <a:solidFill>
                  <a:srgbClr val="0D2243"/>
                </a:solidFill>
                <a:latin typeface="Inter"/>
                <a:ea typeface="Inter"/>
                <a:sym typeface="Inter"/>
              </a:rPr>
              <a:t>Environment</a:t>
            </a:r>
            <a:endParaRPr sz="2000" dirty="0"/>
          </a:p>
        </p:txBody>
      </p:sp>
      <p:sp>
        <p:nvSpPr>
          <p:cNvPr id="218" name="Google Shape;218;p17"/>
          <p:cNvSpPr txBox="1"/>
          <p:nvPr/>
        </p:nvSpPr>
        <p:spPr>
          <a:xfrm>
            <a:off x="9691717" y="5172033"/>
            <a:ext cx="2747491"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400" b="1" u="none" dirty="0">
                <a:solidFill>
                  <a:srgbClr val="0D2243"/>
                </a:solidFill>
                <a:latin typeface="Inter"/>
                <a:ea typeface="Inter"/>
                <a:cs typeface="Inter"/>
                <a:sym typeface="Inter"/>
              </a:rPr>
              <a:t>Observation &amp;</a:t>
            </a:r>
          </a:p>
          <a:p>
            <a:pPr marL="0" marR="0" lvl="0" indent="0" algn="ctr" rtl="0">
              <a:lnSpc>
                <a:spcPct val="120000"/>
              </a:lnSpc>
              <a:spcBef>
                <a:spcPts val="0"/>
              </a:spcBef>
              <a:spcAft>
                <a:spcPts val="0"/>
              </a:spcAft>
              <a:buNone/>
            </a:pPr>
            <a:r>
              <a:rPr lang="en-US" sz="2400" b="1" dirty="0">
                <a:solidFill>
                  <a:srgbClr val="0D2243"/>
                </a:solidFill>
                <a:latin typeface="Inter"/>
                <a:ea typeface="Inter"/>
                <a:sym typeface="Inter"/>
              </a:rPr>
              <a:t>Done</a:t>
            </a:r>
            <a:endParaRPr sz="2400" dirty="0"/>
          </a:p>
        </p:txBody>
      </p:sp>
      <p:sp>
        <p:nvSpPr>
          <p:cNvPr id="219" name="Google Shape;219;p17"/>
          <p:cNvSpPr txBox="1"/>
          <p:nvPr/>
        </p:nvSpPr>
        <p:spPr>
          <a:xfrm>
            <a:off x="14038312" y="5319767"/>
            <a:ext cx="1876574" cy="44319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400" b="1" dirty="0"/>
              <a:t>Testing</a:t>
            </a:r>
          </a:p>
        </p:txBody>
      </p:sp>
      <p:sp>
        <p:nvSpPr>
          <p:cNvPr id="220" name="Google Shape;220;p17"/>
          <p:cNvSpPr txBox="1"/>
          <p:nvPr/>
        </p:nvSpPr>
        <p:spPr>
          <a:xfrm>
            <a:off x="1449239" y="6118184"/>
            <a:ext cx="3606323" cy="162506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200" dirty="0">
                <a:solidFill>
                  <a:srgbClr val="0D2243"/>
                </a:solidFill>
                <a:latin typeface="Inter"/>
                <a:ea typeface="Inter"/>
                <a:cs typeface="Inter"/>
                <a:sym typeface="Inter"/>
              </a:rPr>
              <a:t>Use  </a:t>
            </a:r>
            <a:r>
              <a:rPr lang="en-US" sz="2200" b="1" dirty="0">
                <a:solidFill>
                  <a:schemeClr val="tx2">
                    <a:lumMod val="50000"/>
                  </a:schemeClr>
                </a:solidFill>
                <a:latin typeface="Inter"/>
                <a:ea typeface="Inter"/>
                <a:cs typeface="Inter"/>
                <a:sym typeface="Inter"/>
              </a:rPr>
              <a:t>stable_baselines3 </a:t>
            </a:r>
            <a:r>
              <a:rPr lang="en-US" sz="2200" dirty="0">
                <a:solidFill>
                  <a:srgbClr val="0D2243"/>
                </a:solidFill>
                <a:latin typeface="Inter"/>
                <a:ea typeface="Inter"/>
                <a:cs typeface="Inter"/>
                <a:sym typeface="Inter"/>
              </a:rPr>
              <a:t>Library to create an Environment and train the script prompt.</a:t>
            </a:r>
            <a:endParaRPr sz="2200" dirty="0"/>
          </a:p>
        </p:txBody>
      </p:sp>
      <p:sp>
        <p:nvSpPr>
          <p:cNvPr id="221" name="Google Shape;221;p17"/>
          <p:cNvSpPr txBox="1"/>
          <p:nvPr/>
        </p:nvSpPr>
        <p:spPr>
          <a:xfrm>
            <a:off x="9406920" y="6121475"/>
            <a:ext cx="3278475" cy="3693319"/>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000" dirty="0">
                <a:solidFill>
                  <a:srgbClr val="0D2243"/>
                </a:solidFill>
                <a:latin typeface="Inter"/>
                <a:ea typeface="Inter"/>
                <a:cs typeface="Inter"/>
                <a:sym typeface="Inter"/>
              </a:rPr>
              <a:t>Check the scores of </a:t>
            </a:r>
            <a:r>
              <a:rPr lang="en-US" sz="2000" b="1" dirty="0">
                <a:solidFill>
                  <a:schemeClr val="tx2">
                    <a:lumMod val="50000"/>
                  </a:schemeClr>
                </a:solidFill>
                <a:latin typeface="Inter"/>
                <a:ea typeface="Inter"/>
                <a:cs typeface="Inter"/>
                <a:sym typeface="Inter"/>
              </a:rPr>
              <a:t>GPT judges </a:t>
            </a:r>
            <a:r>
              <a:rPr lang="en-US" sz="2000" dirty="0">
                <a:solidFill>
                  <a:srgbClr val="0D2243"/>
                </a:solidFill>
                <a:latin typeface="Inter"/>
                <a:ea typeface="Inter"/>
                <a:cs typeface="Inter"/>
                <a:sym typeface="Inter"/>
              </a:rPr>
              <a:t>summarize their comments on what can be done to improve the script.</a:t>
            </a:r>
          </a:p>
          <a:p>
            <a:pPr marL="0" marR="0" lvl="0" indent="0" rtl="0">
              <a:lnSpc>
                <a:spcPct val="120000"/>
              </a:lnSpc>
              <a:spcBef>
                <a:spcPts val="0"/>
              </a:spcBef>
              <a:spcAft>
                <a:spcPts val="0"/>
              </a:spcAft>
              <a:buNone/>
            </a:pPr>
            <a:r>
              <a:rPr lang="en-US" sz="2000" dirty="0">
                <a:solidFill>
                  <a:srgbClr val="0D2243"/>
                </a:solidFill>
                <a:latin typeface="Inter"/>
                <a:ea typeface="Inter"/>
                <a:cs typeface="Inter"/>
                <a:sym typeface="Inter"/>
              </a:rPr>
              <a:t>Improve it and throw it back to </a:t>
            </a:r>
            <a:r>
              <a:rPr lang="en-US" sz="2000" b="1" dirty="0">
                <a:solidFill>
                  <a:schemeClr val="tx2">
                    <a:lumMod val="50000"/>
                  </a:schemeClr>
                </a:solidFill>
                <a:latin typeface="Inter"/>
                <a:ea typeface="Inter"/>
                <a:cs typeface="Inter"/>
                <a:sym typeface="Inter"/>
              </a:rPr>
              <a:t>GPT</a:t>
            </a:r>
            <a:r>
              <a:rPr lang="en-US" sz="2000" b="1" dirty="0">
                <a:solidFill>
                  <a:srgbClr val="0D2243"/>
                </a:solidFill>
                <a:latin typeface="Inter"/>
                <a:ea typeface="Inter"/>
                <a:cs typeface="Inter"/>
                <a:sym typeface="Inter"/>
              </a:rPr>
              <a:t> </a:t>
            </a:r>
            <a:r>
              <a:rPr lang="en-US" sz="2000" dirty="0">
                <a:solidFill>
                  <a:srgbClr val="0D2243"/>
                </a:solidFill>
                <a:latin typeface="Inter"/>
                <a:ea typeface="Inter"/>
                <a:cs typeface="Inter"/>
                <a:sym typeface="Inter"/>
              </a:rPr>
              <a:t>and check the score.</a:t>
            </a:r>
          </a:p>
          <a:p>
            <a:pPr marL="0" marR="0" lvl="0" indent="0" rtl="0">
              <a:lnSpc>
                <a:spcPct val="120000"/>
              </a:lnSpc>
              <a:spcBef>
                <a:spcPts val="0"/>
              </a:spcBef>
              <a:spcAft>
                <a:spcPts val="0"/>
              </a:spcAft>
              <a:buNone/>
            </a:pPr>
            <a:endParaRPr lang="en-US" sz="2000" dirty="0">
              <a:solidFill>
                <a:srgbClr val="0D2243"/>
              </a:solidFill>
              <a:latin typeface="Inter"/>
              <a:ea typeface="Inter"/>
              <a:sym typeface="Inter"/>
            </a:endParaRPr>
          </a:p>
          <a:p>
            <a:pPr marL="0" marR="0" lvl="0" indent="0" rtl="0">
              <a:lnSpc>
                <a:spcPct val="120000"/>
              </a:lnSpc>
              <a:spcBef>
                <a:spcPts val="0"/>
              </a:spcBef>
              <a:spcAft>
                <a:spcPts val="0"/>
              </a:spcAft>
              <a:buNone/>
            </a:pPr>
            <a:r>
              <a:rPr lang="en-US" sz="2000" dirty="0">
                <a:solidFill>
                  <a:srgbClr val="0D2243"/>
                </a:solidFill>
                <a:latin typeface="Inter"/>
                <a:ea typeface="Inter"/>
                <a:sym typeface="Inter"/>
              </a:rPr>
              <a:t>When this script can get higher than </a:t>
            </a:r>
            <a:r>
              <a:rPr lang="en-US" sz="2000" b="1" dirty="0">
                <a:solidFill>
                  <a:schemeClr val="tx2">
                    <a:lumMod val="50000"/>
                  </a:schemeClr>
                </a:solidFill>
                <a:latin typeface="Inter"/>
                <a:ea typeface="Inter"/>
                <a:sym typeface="Inter"/>
              </a:rPr>
              <a:t>specific score</a:t>
            </a:r>
            <a:r>
              <a:rPr lang="en-US" sz="2000" dirty="0">
                <a:solidFill>
                  <a:srgbClr val="0D2243"/>
                </a:solidFill>
                <a:latin typeface="Inter"/>
                <a:ea typeface="Inter"/>
                <a:sym typeface="Inter"/>
              </a:rPr>
              <a:t>.</a:t>
            </a:r>
            <a:endParaRPr sz="1600" dirty="0"/>
          </a:p>
        </p:txBody>
      </p:sp>
      <p:sp>
        <p:nvSpPr>
          <p:cNvPr id="222" name="Google Shape;222;p17"/>
          <p:cNvSpPr txBox="1"/>
          <p:nvPr/>
        </p:nvSpPr>
        <p:spPr>
          <a:xfrm>
            <a:off x="13621857" y="5965179"/>
            <a:ext cx="2709484" cy="3656386"/>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200" dirty="0">
                <a:solidFill>
                  <a:srgbClr val="0D2243"/>
                </a:solidFill>
                <a:latin typeface="Inter"/>
                <a:ea typeface="Inter"/>
                <a:cs typeface="Inter"/>
                <a:sym typeface="Inter"/>
              </a:rPr>
              <a:t>Use </a:t>
            </a:r>
            <a:r>
              <a:rPr lang="en-US" sz="2200" b="1" dirty="0">
                <a:solidFill>
                  <a:schemeClr val="tx2">
                    <a:lumMod val="50000"/>
                  </a:schemeClr>
                </a:solidFill>
                <a:latin typeface="Inter"/>
                <a:ea typeface="Inter"/>
                <a:cs typeface="Inter"/>
                <a:sym typeface="Inter"/>
              </a:rPr>
              <a:t>Gym package </a:t>
            </a:r>
            <a:r>
              <a:rPr lang="en-US" sz="2200" dirty="0">
                <a:solidFill>
                  <a:srgbClr val="0D2243"/>
                </a:solidFill>
                <a:latin typeface="Inter"/>
                <a:ea typeface="Inter"/>
                <a:cs typeface="Inter"/>
                <a:sym typeface="Inter"/>
              </a:rPr>
              <a:t>to conduct a step test to see if the score given for each step has increased before and after training or not.</a:t>
            </a:r>
          </a:p>
          <a:p>
            <a:pPr marL="0" marR="0" lvl="0" indent="0" rtl="0">
              <a:lnSpc>
                <a:spcPct val="120000"/>
              </a:lnSpc>
              <a:spcBef>
                <a:spcPts val="0"/>
              </a:spcBef>
              <a:spcAft>
                <a:spcPts val="0"/>
              </a:spcAft>
              <a:buNone/>
            </a:pPr>
            <a:r>
              <a:rPr lang="en-US" sz="2200" dirty="0">
                <a:solidFill>
                  <a:srgbClr val="0D2243"/>
                </a:solidFill>
                <a:latin typeface="Inter"/>
                <a:ea typeface="Inter"/>
                <a:sym typeface="Inter"/>
              </a:rPr>
              <a:t>And record the stability.</a:t>
            </a:r>
            <a:endParaRPr sz="2200" dirty="0"/>
          </a:p>
        </p:txBody>
      </p:sp>
      <p:grpSp>
        <p:nvGrpSpPr>
          <p:cNvPr id="223" name="Google Shape;223;p17"/>
          <p:cNvGrpSpPr/>
          <p:nvPr/>
        </p:nvGrpSpPr>
        <p:grpSpPr>
          <a:xfrm>
            <a:off x="665018" y="467374"/>
            <a:ext cx="1165500" cy="685954"/>
            <a:chOff x="0" y="-9525"/>
            <a:chExt cx="1554000" cy="914605"/>
          </a:xfrm>
        </p:grpSpPr>
        <p:sp>
          <p:nvSpPr>
            <p:cNvPr id="224" name="Google Shape;224;p17"/>
            <p:cNvSpPr txBox="1"/>
            <p:nvPr/>
          </p:nvSpPr>
          <p:spPr>
            <a:xfrm>
              <a:off x="0" y="-9525"/>
              <a:ext cx="1554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travl</a:t>
              </a:r>
              <a:endParaRPr b="1"/>
            </a:p>
          </p:txBody>
        </p:sp>
        <p:sp>
          <p:nvSpPr>
            <p:cNvPr id="225" name="Google Shape;225;p17"/>
            <p:cNvSpPr txBox="1"/>
            <p:nvPr/>
          </p:nvSpPr>
          <p:spPr>
            <a:xfrm>
              <a:off x="1406497" y="136650"/>
              <a:ext cx="145212" cy="7684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grpSp>
        <p:nvGrpSpPr>
          <p:cNvPr id="226" name="Google Shape;226;p17"/>
          <p:cNvGrpSpPr/>
          <p:nvPr/>
        </p:nvGrpSpPr>
        <p:grpSpPr>
          <a:xfrm>
            <a:off x="2148703" y="3948558"/>
            <a:ext cx="2207397" cy="1229297"/>
            <a:chOff x="0" y="-80179"/>
            <a:chExt cx="2943196" cy="1639062"/>
          </a:xfrm>
        </p:grpSpPr>
        <p:grpSp>
          <p:nvGrpSpPr>
            <p:cNvPr id="227" name="Google Shape;227;p17"/>
            <p:cNvGrpSpPr/>
            <p:nvPr/>
          </p:nvGrpSpPr>
          <p:grpSpPr>
            <a:xfrm>
              <a:off x="0" y="-80179"/>
              <a:ext cx="2943196" cy="1448563"/>
              <a:chOff x="0" y="-47625"/>
              <a:chExt cx="1748216" cy="860425"/>
            </a:xfrm>
          </p:grpSpPr>
          <p:sp>
            <p:nvSpPr>
              <p:cNvPr id="228" name="Google Shape;228;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7"/>
            <p:cNvGrpSpPr/>
            <p:nvPr/>
          </p:nvGrpSpPr>
          <p:grpSpPr>
            <a:xfrm>
              <a:off x="201598" y="110321"/>
              <a:ext cx="2540000" cy="1448562"/>
              <a:chOff x="0" y="-47625"/>
              <a:chExt cx="1508723" cy="860425"/>
            </a:xfrm>
          </p:grpSpPr>
          <p:sp>
            <p:nvSpPr>
              <p:cNvPr id="231" name="Google Shape;231;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3" name="Google Shape;233;p17"/>
            <p:cNvSpPr txBox="1"/>
            <p:nvPr/>
          </p:nvSpPr>
          <p:spPr>
            <a:xfrm>
              <a:off x="789948" y="359858"/>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1</a:t>
              </a:r>
              <a:endParaRPr dirty="0"/>
            </a:p>
          </p:txBody>
        </p:sp>
      </p:grpSp>
      <p:grpSp>
        <p:nvGrpSpPr>
          <p:cNvPr id="234" name="Google Shape;234;p17"/>
          <p:cNvGrpSpPr/>
          <p:nvPr/>
        </p:nvGrpSpPr>
        <p:grpSpPr>
          <a:xfrm>
            <a:off x="9961765" y="3948558"/>
            <a:ext cx="2207397" cy="1229297"/>
            <a:chOff x="0" y="-80179"/>
            <a:chExt cx="2943196" cy="1639062"/>
          </a:xfrm>
        </p:grpSpPr>
        <p:grpSp>
          <p:nvGrpSpPr>
            <p:cNvPr id="235" name="Google Shape;235;p17"/>
            <p:cNvGrpSpPr/>
            <p:nvPr/>
          </p:nvGrpSpPr>
          <p:grpSpPr>
            <a:xfrm>
              <a:off x="0" y="-80179"/>
              <a:ext cx="2943196" cy="1448563"/>
              <a:chOff x="0" y="-47625"/>
              <a:chExt cx="1748216" cy="860425"/>
            </a:xfrm>
          </p:grpSpPr>
          <p:sp>
            <p:nvSpPr>
              <p:cNvPr id="236" name="Google Shape;236;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8" name="Google Shape;238;p17"/>
            <p:cNvGrpSpPr/>
            <p:nvPr/>
          </p:nvGrpSpPr>
          <p:grpSpPr>
            <a:xfrm>
              <a:off x="201598" y="110321"/>
              <a:ext cx="2540000" cy="1448562"/>
              <a:chOff x="0" y="-47625"/>
              <a:chExt cx="1508723" cy="860425"/>
            </a:xfrm>
          </p:grpSpPr>
          <p:sp>
            <p:nvSpPr>
              <p:cNvPr id="239" name="Google Shape;239;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1" name="Google Shape;241;p17"/>
            <p:cNvSpPr txBox="1"/>
            <p:nvPr/>
          </p:nvSpPr>
          <p:spPr>
            <a:xfrm>
              <a:off x="789948" y="338469"/>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3</a:t>
              </a:r>
              <a:endParaRPr dirty="0"/>
            </a:p>
          </p:txBody>
        </p:sp>
      </p:grpSp>
      <p:grpSp>
        <p:nvGrpSpPr>
          <p:cNvPr id="242" name="Google Shape;242;p17"/>
          <p:cNvGrpSpPr/>
          <p:nvPr/>
        </p:nvGrpSpPr>
        <p:grpSpPr>
          <a:xfrm>
            <a:off x="13856978" y="3948558"/>
            <a:ext cx="2207397" cy="1229297"/>
            <a:chOff x="0" y="-80179"/>
            <a:chExt cx="2943196" cy="1639062"/>
          </a:xfrm>
        </p:grpSpPr>
        <p:grpSp>
          <p:nvGrpSpPr>
            <p:cNvPr id="243" name="Google Shape;243;p17"/>
            <p:cNvGrpSpPr/>
            <p:nvPr/>
          </p:nvGrpSpPr>
          <p:grpSpPr>
            <a:xfrm>
              <a:off x="0" y="-80179"/>
              <a:ext cx="2943196" cy="1448563"/>
              <a:chOff x="0" y="-47625"/>
              <a:chExt cx="1748216" cy="860425"/>
            </a:xfrm>
          </p:grpSpPr>
          <p:sp>
            <p:nvSpPr>
              <p:cNvPr id="244" name="Google Shape;244;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6" name="Google Shape;246;p17"/>
            <p:cNvGrpSpPr/>
            <p:nvPr/>
          </p:nvGrpSpPr>
          <p:grpSpPr>
            <a:xfrm>
              <a:off x="201598" y="110321"/>
              <a:ext cx="2540000" cy="1448562"/>
              <a:chOff x="0" y="-47625"/>
              <a:chExt cx="1508723" cy="860425"/>
            </a:xfrm>
          </p:grpSpPr>
          <p:sp>
            <p:nvSpPr>
              <p:cNvPr id="247" name="Google Shape;247;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17"/>
            <p:cNvSpPr txBox="1"/>
            <p:nvPr/>
          </p:nvSpPr>
          <p:spPr>
            <a:xfrm>
              <a:off x="853735" y="315157"/>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4</a:t>
              </a:r>
              <a:endParaRPr lang="en-US" dirty="0"/>
            </a:p>
          </p:txBody>
        </p:sp>
      </p:grpSp>
      <p:sp>
        <p:nvSpPr>
          <p:cNvPr id="2" name="Google Shape;218;p17">
            <a:extLst>
              <a:ext uri="{FF2B5EF4-FFF2-40B4-BE49-F238E27FC236}">
                <a16:creationId xmlns:a16="http://schemas.microsoft.com/office/drawing/2014/main" id="{65DBAEC0-F595-ADB2-5CB3-7E2CFD98A85C}"/>
              </a:ext>
            </a:extLst>
          </p:cNvPr>
          <p:cNvSpPr txBox="1"/>
          <p:nvPr/>
        </p:nvSpPr>
        <p:spPr>
          <a:xfrm>
            <a:off x="5357719" y="5177855"/>
            <a:ext cx="3656910"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400" b="1" dirty="0">
                <a:solidFill>
                  <a:srgbClr val="0D2243"/>
                </a:solidFill>
                <a:latin typeface="Inter"/>
                <a:ea typeface="Inter"/>
                <a:cs typeface="Inter"/>
                <a:sym typeface="Inter"/>
              </a:rPr>
              <a:t>A</a:t>
            </a:r>
            <a:r>
              <a:rPr lang="en-US" sz="2400" b="1" u="none" dirty="0">
                <a:solidFill>
                  <a:srgbClr val="0D2243"/>
                </a:solidFill>
                <a:latin typeface="Inter"/>
                <a:ea typeface="Inter"/>
                <a:cs typeface="Inter"/>
                <a:sym typeface="Inter"/>
              </a:rPr>
              <a:t>ction Taken &amp;</a:t>
            </a:r>
          </a:p>
          <a:p>
            <a:pPr algn="ctr">
              <a:lnSpc>
                <a:spcPct val="120000"/>
              </a:lnSpc>
            </a:pPr>
            <a:r>
              <a:rPr lang="en-US" sz="2400" b="1" u="none" dirty="0">
                <a:solidFill>
                  <a:srgbClr val="0D2243"/>
                </a:solidFill>
                <a:latin typeface="Inter"/>
                <a:ea typeface="Inter"/>
                <a:cs typeface="Inter"/>
                <a:sym typeface="Inter"/>
              </a:rPr>
              <a:t>Reward</a:t>
            </a:r>
            <a:endParaRPr lang="en-US" sz="2400" dirty="0"/>
          </a:p>
          <a:p>
            <a:pPr marL="0" marR="0" lvl="0" indent="0" algn="ctr" rtl="0">
              <a:lnSpc>
                <a:spcPct val="120000"/>
              </a:lnSpc>
              <a:spcBef>
                <a:spcPts val="0"/>
              </a:spcBef>
              <a:spcAft>
                <a:spcPts val="0"/>
              </a:spcAft>
              <a:buNone/>
            </a:pPr>
            <a:endParaRPr sz="2400" dirty="0"/>
          </a:p>
        </p:txBody>
      </p:sp>
      <p:sp>
        <p:nvSpPr>
          <p:cNvPr id="3" name="Google Shape;221;p17">
            <a:extLst>
              <a:ext uri="{FF2B5EF4-FFF2-40B4-BE49-F238E27FC236}">
                <a16:creationId xmlns:a16="http://schemas.microsoft.com/office/drawing/2014/main" id="{F3A74661-660A-90BC-0B9C-643FDAC6F6DD}"/>
              </a:ext>
            </a:extLst>
          </p:cNvPr>
          <p:cNvSpPr txBox="1"/>
          <p:nvPr/>
        </p:nvSpPr>
        <p:spPr>
          <a:xfrm>
            <a:off x="5456801" y="6118184"/>
            <a:ext cx="3606323" cy="3323987"/>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000" dirty="0">
                <a:solidFill>
                  <a:srgbClr val="0D2243"/>
                </a:solidFill>
                <a:latin typeface="Inter"/>
                <a:ea typeface="Inter"/>
                <a:cs typeface="Inter"/>
                <a:sym typeface="Inter"/>
              </a:rPr>
              <a:t>Use a </a:t>
            </a:r>
            <a:r>
              <a:rPr lang="en-US" sz="2000" b="1" dirty="0">
                <a:solidFill>
                  <a:schemeClr val="tx2">
                    <a:lumMod val="50000"/>
                  </a:schemeClr>
                </a:solidFill>
                <a:latin typeface="Inter"/>
                <a:ea typeface="Inter"/>
                <a:cs typeface="Inter"/>
                <a:sym typeface="Inter"/>
              </a:rPr>
              <a:t>script template </a:t>
            </a:r>
            <a:r>
              <a:rPr lang="en-US" sz="2000" dirty="0">
                <a:solidFill>
                  <a:srgbClr val="0D2243"/>
                </a:solidFill>
                <a:latin typeface="Inter"/>
                <a:ea typeface="Inter"/>
                <a:cs typeface="Inter"/>
                <a:sym typeface="Inter"/>
              </a:rPr>
              <a:t>and put different strings (English words) in it.</a:t>
            </a:r>
          </a:p>
          <a:p>
            <a:pPr marL="0" marR="0" lvl="0" indent="0" rtl="0">
              <a:lnSpc>
                <a:spcPct val="120000"/>
              </a:lnSpc>
              <a:spcBef>
                <a:spcPts val="0"/>
              </a:spcBef>
              <a:spcAft>
                <a:spcPts val="0"/>
              </a:spcAft>
              <a:buNone/>
            </a:pPr>
            <a:endParaRPr lang="en-US" sz="2000" dirty="0">
              <a:solidFill>
                <a:srgbClr val="0D2243"/>
              </a:solidFill>
              <a:latin typeface="Inter"/>
              <a:ea typeface="Inter"/>
              <a:sym typeface="Inter"/>
            </a:endParaRPr>
          </a:p>
          <a:p>
            <a:pPr marL="0" marR="0" lvl="0" indent="0" rtl="0">
              <a:lnSpc>
                <a:spcPct val="120000"/>
              </a:lnSpc>
              <a:spcBef>
                <a:spcPts val="0"/>
              </a:spcBef>
              <a:spcAft>
                <a:spcPts val="0"/>
              </a:spcAft>
              <a:buNone/>
            </a:pPr>
            <a:r>
              <a:rPr lang="en-US" sz="2000" dirty="0">
                <a:solidFill>
                  <a:srgbClr val="0D2243"/>
                </a:solidFill>
                <a:latin typeface="Inter"/>
                <a:ea typeface="Inter"/>
                <a:sym typeface="Inter"/>
              </a:rPr>
              <a:t>sent it  to the multiple </a:t>
            </a:r>
            <a:r>
              <a:rPr lang="en-US" sz="2000" b="1" dirty="0">
                <a:solidFill>
                  <a:schemeClr val="tx2">
                    <a:lumMod val="50000"/>
                  </a:schemeClr>
                </a:solidFill>
                <a:latin typeface="Inter"/>
                <a:ea typeface="Inter"/>
                <a:sym typeface="Inter"/>
              </a:rPr>
              <a:t>GPT simulated judges</a:t>
            </a:r>
            <a:r>
              <a:rPr lang="en-US" sz="2000" dirty="0">
                <a:solidFill>
                  <a:srgbClr val="0D2243"/>
                </a:solidFill>
                <a:latin typeface="Inter"/>
                <a:ea typeface="Inter"/>
                <a:sym typeface="Inter"/>
              </a:rPr>
              <a:t> for scoring. Higher scores positively</a:t>
            </a:r>
          </a:p>
          <a:p>
            <a:pPr marL="0" marR="0" lvl="0" indent="0" rtl="0">
              <a:lnSpc>
                <a:spcPct val="120000"/>
              </a:lnSpc>
              <a:spcBef>
                <a:spcPts val="0"/>
              </a:spcBef>
              <a:spcAft>
                <a:spcPts val="0"/>
              </a:spcAft>
              <a:buNone/>
            </a:pPr>
            <a:r>
              <a:rPr lang="en-US" sz="2000" dirty="0">
                <a:solidFill>
                  <a:srgbClr val="0D2243"/>
                </a:solidFill>
                <a:latin typeface="Inter"/>
                <a:ea typeface="Inter"/>
                <a:sym typeface="Inter"/>
              </a:rPr>
              <a:t>Lower scores rewarded negatively.</a:t>
            </a:r>
          </a:p>
        </p:txBody>
      </p:sp>
      <p:grpSp>
        <p:nvGrpSpPr>
          <p:cNvPr id="4" name="Google Shape;234;p17">
            <a:extLst>
              <a:ext uri="{FF2B5EF4-FFF2-40B4-BE49-F238E27FC236}">
                <a16:creationId xmlns:a16="http://schemas.microsoft.com/office/drawing/2014/main" id="{A85D483A-9E4D-53C5-7FB1-8683A2146902}"/>
              </a:ext>
            </a:extLst>
          </p:cNvPr>
          <p:cNvGrpSpPr/>
          <p:nvPr/>
        </p:nvGrpSpPr>
        <p:grpSpPr>
          <a:xfrm>
            <a:off x="6082476" y="3948558"/>
            <a:ext cx="2207397" cy="1229297"/>
            <a:chOff x="0" y="-80179"/>
            <a:chExt cx="2943196" cy="1639062"/>
          </a:xfrm>
        </p:grpSpPr>
        <p:grpSp>
          <p:nvGrpSpPr>
            <p:cNvPr id="5" name="Google Shape;235;p17">
              <a:extLst>
                <a:ext uri="{FF2B5EF4-FFF2-40B4-BE49-F238E27FC236}">
                  <a16:creationId xmlns:a16="http://schemas.microsoft.com/office/drawing/2014/main" id="{3F28506E-711F-03C6-FCBA-38E67C7DA0F7}"/>
                </a:ext>
              </a:extLst>
            </p:cNvPr>
            <p:cNvGrpSpPr/>
            <p:nvPr/>
          </p:nvGrpSpPr>
          <p:grpSpPr>
            <a:xfrm>
              <a:off x="0" y="-80179"/>
              <a:ext cx="2943196" cy="1448563"/>
              <a:chOff x="0" y="-47625"/>
              <a:chExt cx="1748216" cy="860425"/>
            </a:xfrm>
          </p:grpSpPr>
          <p:sp>
            <p:nvSpPr>
              <p:cNvPr id="10" name="Google Shape;236;p17">
                <a:extLst>
                  <a:ext uri="{FF2B5EF4-FFF2-40B4-BE49-F238E27FC236}">
                    <a16:creationId xmlns:a16="http://schemas.microsoft.com/office/drawing/2014/main" id="{973A9A58-EDA7-EC7D-F2E1-42E7333F3421}"/>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p17">
                <a:extLst>
                  <a:ext uri="{FF2B5EF4-FFF2-40B4-BE49-F238E27FC236}">
                    <a16:creationId xmlns:a16="http://schemas.microsoft.com/office/drawing/2014/main" id="{D02F59EB-28F6-FB5E-F862-3F922840775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Google Shape;238;p17">
              <a:extLst>
                <a:ext uri="{FF2B5EF4-FFF2-40B4-BE49-F238E27FC236}">
                  <a16:creationId xmlns:a16="http://schemas.microsoft.com/office/drawing/2014/main" id="{585F7AE1-97A4-C372-996C-32F972C24303}"/>
                </a:ext>
              </a:extLst>
            </p:cNvPr>
            <p:cNvGrpSpPr/>
            <p:nvPr/>
          </p:nvGrpSpPr>
          <p:grpSpPr>
            <a:xfrm>
              <a:off x="201598" y="110321"/>
              <a:ext cx="2540000" cy="1448562"/>
              <a:chOff x="0" y="-47625"/>
              <a:chExt cx="1508723" cy="860425"/>
            </a:xfrm>
          </p:grpSpPr>
          <p:sp>
            <p:nvSpPr>
              <p:cNvPr id="8" name="Google Shape;239;p17">
                <a:extLst>
                  <a:ext uri="{FF2B5EF4-FFF2-40B4-BE49-F238E27FC236}">
                    <a16:creationId xmlns:a16="http://schemas.microsoft.com/office/drawing/2014/main" id="{28CE14AF-3FE9-CCAC-99ED-99E92ECEBBA3}"/>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0;p17">
                <a:extLst>
                  <a:ext uri="{FF2B5EF4-FFF2-40B4-BE49-F238E27FC236}">
                    <a16:creationId xmlns:a16="http://schemas.microsoft.com/office/drawing/2014/main" id="{56EFF82E-6351-97F4-EF51-483CCE857DAD}"/>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241;p17">
              <a:extLst>
                <a:ext uri="{FF2B5EF4-FFF2-40B4-BE49-F238E27FC236}">
                  <a16:creationId xmlns:a16="http://schemas.microsoft.com/office/drawing/2014/main" id="{2BB94FB3-F693-2996-654A-5E091BFB8A5F}"/>
                </a:ext>
              </a:extLst>
            </p:cNvPr>
            <p:cNvSpPr txBox="1"/>
            <p:nvPr/>
          </p:nvSpPr>
          <p:spPr>
            <a:xfrm>
              <a:off x="789948" y="338469"/>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2</a:t>
              </a:r>
              <a:endParaRPr dirty="0"/>
            </a:p>
          </p:txBody>
        </p:sp>
      </p:grpSp>
    </p:spTree>
    <p:extLst>
      <p:ext uri="{BB962C8B-B14F-4D97-AF65-F5344CB8AC3E}">
        <p14:creationId xmlns:p14="http://schemas.microsoft.com/office/powerpoint/2010/main" val="98989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393"/>
        <p:cNvGrpSpPr/>
        <p:nvPr/>
      </p:nvGrpSpPr>
      <p:grpSpPr>
        <a:xfrm>
          <a:off x="0" y="0"/>
          <a:ext cx="0" cy="0"/>
          <a:chOff x="0" y="0"/>
          <a:chExt cx="0" cy="0"/>
        </a:xfrm>
      </p:grpSpPr>
      <p:sp>
        <p:nvSpPr>
          <p:cNvPr id="394" name="Google Shape;394;p24"/>
          <p:cNvSpPr txBox="1"/>
          <p:nvPr/>
        </p:nvSpPr>
        <p:spPr>
          <a:xfrm>
            <a:off x="5747713" y="657225"/>
            <a:ext cx="6792574" cy="9233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u="none" strike="noStrike" dirty="0">
                <a:solidFill>
                  <a:srgbClr val="0D2243"/>
                </a:solidFill>
                <a:latin typeface="Inter"/>
                <a:ea typeface="Inter"/>
                <a:cs typeface="Inter"/>
                <a:sym typeface="Inter"/>
              </a:rPr>
              <a:t>Conclusion</a:t>
            </a:r>
            <a:endParaRPr dirty="0"/>
          </a:p>
        </p:txBody>
      </p:sp>
      <p:sp>
        <p:nvSpPr>
          <p:cNvPr id="395" name="Google Shape;395;p24"/>
          <p:cNvSpPr txBox="1"/>
          <p:nvPr/>
        </p:nvSpPr>
        <p:spPr>
          <a:xfrm>
            <a:off x="1772078" y="2194694"/>
            <a:ext cx="3103215"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dirty="0">
                <a:solidFill>
                  <a:srgbClr val="0D2243"/>
                </a:solidFill>
                <a:latin typeface="Inter"/>
                <a:ea typeface="Inter"/>
                <a:sym typeface="Inter"/>
              </a:rPr>
              <a:t>Main Tech</a:t>
            </a:r>
            <a:endParaRPr lang="en-US" dirty="0"/>
          </a:p>
        </p:txBody>
      </p:sp>
      <p:sp>
        <p:nvSpPr>
          <p:cNvPr id="396" name="Google Shape;396;p24"/>
          <p:cNvSpPr txBox="1"/>
          <p:nvPr/>
        </p:nvSpPr>
        <p:spPr>
          <a:xfrm>
            <a:off x="1772078" y="6130589"/>
            <a:ext cx="3618830"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dirty="0">
                <a:solidFill>
                  <a:srgbClr val="0D2243"/>
                </a:solidFill>
                <a:latin typeface="Inter"/>
                <a:ea typeface="Inter"/>
                <a:sym typeface="Inter"/>
              </a:rPr>
              <a:t>Main Tech</a:t>
            </a:r>
            <a:endParaRPr dirty="0"/>
          </a:p>
        </p:txBody>
      </p:sp>
      <p:sp>
        <p:nvSpPr>
          <p:cNvPr id="397" name="Google Shape;397;p24"/>
          <p:cNvSpPr txBox="1"/>
          <p:nvPr/>
        </p:nvSpPr>
        <p:spPr>
          <a:xfrm>
            <a:off x="11901059" y="2194694"/>
            <a:ext cx="2721652"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dirty="0">
                <a:solidFill>
                  <a:srgbClr val="0D2243"/>
                </a:solidFill>
                <a:latin typeface="Inter"/>
                <a:ea typeface="Inter"/>
                <a:cs typeface="Inter"/>
                <a:sym typeface="Inter"/>
              </a:rPr>
              <a:t>Goal</a:t>
            </a:r>
            <a:endParaRPr dirty="0"/>
          </a:p>
        </p:txBody>
      </p:sp>
      <p:sp>
        <p:nvSpPr>
          <p:cNvPr id="398" name="Google Shape;398;p24"/>
          <p:cNvSpPr txBox="1"/>
          <p:nvPr/>
        </p:nvSpPr>
        <p:spPr>
          <a:xfrm>
            <a:off x="11901059" y="6130589"/>
            <a:ext cx="2721652"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dirty="0">
                <a:solidFill>
                  <a:srgbClr val="0D2243"/>
                </a:solidFill>
                <a:latin typeface="Inter"/>
                <a:ea typeface="Inter"/>
                <a:cs typeface="Inter"/>
                <a:sym typeface="Inter"/>
              </a:rPr>
              <a:t>Goal</a:t>
            </a:r>
            <a:endParaRPr dirty="0"/>
          </a:p>
        </p:txBody>
      </p:sp>
      <p:sp>
        <p:nvSpPr>
          <p:cNvPr id="399" name="Google Shape;399;p24"/>
          <p:cNvSpPr txBox="1"/>
          <p:nvPr/>
        </p:nvSpPr>
        <p:spPr>
          <a:xfrm>
            <a:off x="7096805" y="2400359"/>
            <a:ext cx="4164754" cy="2068259"/>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9600" b="1" dirty="0">
                <a:solidFill>
                  <a:srgbClr val="0D2243"/>
                </a:solidFill>
                <a:latin typeface="Inter"/>
                <a:ea typeface="Inter"/>
                <a:sym typeface="Inter"/>
              </a:rPr>
              <a:t>Part A</a:t>
            </a:r>
            <a:endParaRPr sz="9600" dirty="0"/>
          </a:p>
        </p:txBody>
      </p:sp>
      <p:sp>
        <p:nvSpPr>
          <p:cNvPr id="401" name="Google Shape;401;p24"/>
          <p:cNvSpPr txBox="1"/>
          <p:nvPr/>
        </p:nvSpPr>
        <p:spPr>
          <a:xfrm>
            <a:off x="11901059" y="3196056"/>
            <a:ext cx="4614862" cy="1551194"/>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800" dirty="0"/>
              <a:t>Core tech</a:t>
            </a:r>
            <a:r>
              <a:rPr lang="en-US" sz="1800" b="1" dirty="0"/>
              <a:t>. </a:t>
            </a:r>
            <a:r>
              <a:rPr lang="en-US" sz="1800" b="1" dirty="0">
                <a:solidFill>
                  <a:schemeClr val="tx2">
                    <a:lumMod val="50000"/>
                  </a:schemeClr>
                </a:solidFill>
              </a:rPr>
              <a:t>PDF &amp; PPT </a:t>
            </a:r>
            <a:r>
              <a:rPr lang="en-US" sz="1800" dirty="0"/>
              <a:t>are most popular material for presentation.</a:t>
            </a:r>
          </a:p>
          <a:p>
            <a:pPr marL="0" marR="0" lvl="0" indent="0" algn="l" rtl="0">
              <a:lnSpc>
                <a:spcPct val="140020"/>
              </a:lnSpc>
              <a:spcBef>
                <a:spcPts val="0"/>
              </a:spcBef>
              <a:spcAft>
                <a:spcPts val="0"/>
              </a:spcAft>
              <a:buNone/>
            </a:pPr>
            <a:r>
              <a:rPr lang="en-US" sz="1800" dirty="0"/>
              <a:t>Therefore, this part is making a bridge that connect </a:t>
            </a:r>
            <a:r>
              <a:rPr lang="en-US" sz="1800" b="1" dirty="0">
                <a:solidFill>
                  <a:schemeClr val="tx2">
                    <a:lumMod val="50000"/>
                  </a:schemeClr>
                </a:solidFill>
              </a:rPr>
              <a:t>AI and presentation</a:t>
            </a:r>
            <a:r>
              <a:rPr lang="en-US" sz="1800" dirty="0"/>
              <a:t>.</a:t>
            </a:r>
            <a:endParaRPr sz="1800" dirty="0"/>
          </a:p>
        </p:txBody>
      </p:sp>
      <p:sp>
        <p:nvSpPr>
          <p:cNvPr id="402" name="Google Shape;402;p24"/>
          <p:cNvSpPr txBox="1"/>
          <p:nvPr/>
        </p:nvSpPr>
        <p:spPr>
          <a:xfrm>
            <a:off x="11875855" y="6946265"/>
            <a:ext cx="4640066" cy="2326791"/>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1800" dirty="0"/>
              <a:t>Machine learning tech. Because our project is based on </a:t>
            </a:r>
            <a:r>
              <a:rPr lang="en-US" sz="1800" b="1" dirty="0">
                <a:solidFill>
                  <a:schemeClr val="tx2">
                    <a:lumMod val="50000"/>
                  </a:schemeClr>
                </a:solidFill>
              </a:rPr>
              <a:t>GPT API </a:t>
            </a:r>
            <a:r>
              <a:rPr lang="en-US" sz="1800" dirty="0"/>
              <a:t>technique, we want to create something is built by our side.</a:t>
            </a:r>
          </a:p>
          <a:p>
            <a:pPr marL="0" marR="0" lvl="0" indent="0" algn="l" rtl="0">
              <a:lnSpc>
                <a:spcPct val="140014"/>
              </a:lnSpc>
              <a:spcBef>
                <a:spcPts val="0"/>
              </a:spcBef>
              <a:spcAft>
                <a:spcPts val="0"/>
              </a:spcAft>
              <a:buNone/>
            </a:pPr>
            <a:r>
              <a:rPr lang="en-US" sz="1800" dirty="0"/>
              <a:t>This is not only </a:t>
            </a:r>
            <a:r>
              <a:rPr lang="en-US" sz="1800" b="1" dirty="0">
                <a:solidFill>
                  <a:schemeClr val="tx2">
                    <a:lumMod val="50000"/>
                  </a:schemeClr>
                </a:solidFill>
              </a:rPr>
              <a:t>improve the prompt </a:t>
            </a:r>
            <a:r>
              <a:rPr lang="en-US" sz="1800" dirty="0"/>
              <a:t>which will sent to GPT, but also </a:t>
            </a:r>
            <a:r>
              <a:rPr lang="en-US" sz="1800" b="1" dirty="0">
                <a:solidFill>
                  <a:schemeClr val="tx2">
                    <a:lumMod val="50000"/>
                  </a:schemeClr>
                </a:solidFill>
              </a:rPr>
              <a:t>reduce the cost </a:t>
            </a:r>
            <a:r>
              <a:rPr lang="en-US" sz="1800" dirty="0"/>
              <a:t>of connect the GPT.</a:t>
            </a:r>
            <a:endParaRPr sz="1800" dirty="0"/>
          </a:p>
        </p:txBody>
      </p:sp>
      <p:sp>
        <p:nvSpPr>
          <p:cNvPr id="404" name="Google Shape;404;p24"/>
          <p:cNvSpPr txBox="1"/>
          <p:nvPr/>
        </p:nvSpPr>
        <p:spPr>
          <a:xfrm>
            <a:off x="1772078" y="3069460"/>
            <a:ext cx="4302065" cy="184665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000" dirty="0"/>
              <a:t>AWS    - 	EC2</a:t>
            </a:r>
          </a:p>
          <a:p>
            <a:pPr marL="0" marR="0" lvl="0" indent="0" algn="l" rtl="0">
              <a:lnSpc>
                <a:spcPct val="120000"/>
              </a:lnSpc>
              <a:spcBef>
                <a:spcPts val="0"/>
              </a:spcBef>
              <a:spcAft>
                <a:spcPts val="0"/>
              </a:spcAft>
              <a:buNone/>
            </a:pPr>
            <a:endParaRPr lang="en-US" sz="2000" dirty="0"/>
          </a:p>
          <a:p>
            <a:pPr marL="0" marR="0" lvl="0" indent="0" algn="l" rtl="0">
              <a:lnSpc>
                <a:spcPct val="120000"/>
              </a:lnSpc>
              <a:spcBef>
                <a:spcPts val="0"/>
              </a:spcBef>
              <a:spcAft>
                <a:spcPts val="0"/>
              </a:spcAft>
              <a:buNone/>
            </a:pPr>
            <a:r>
              <a:rPr lang="en-US" sz="2000" dirty="0"/>
              <a:t>Python -	Pptx</a:t>
            </a:r>
          </a:p>
          <a:p>
            <a:pPr marL="0" marR="0" lvl="0" indent="0" algn="l" rtl="0">
              <a:lnSpc>
                <a:spcPct val="120000"/>
              </a:lnSpc>
              <a:spcBef>
                <a:spcPts val="0"/>
              </a:spcBef>
              <a:spcAft>
                <a:spcPts val="0"/>
              </a:spcAft>
              <a:buNone/>
            </a:pPr>
            <a:r>
              <a:rPr lang="en-US" sz="2000" dirty="0"/>
              <a:t>		</a:t>
            </a:r>
            <a:r>
              <a:rPr lang="en-US" sz="2000" dirty="0" err="1"/>
              <a:t>Openai</a:t>
            </a:r>
            <a:r>
              <a:rPr lang="en-US" sz="2000" dirty="0"/>
              <a:t>		</a:t>
            </a:r>
          </a:p>
          <a:p>
            <a:pPr marL="0" marR="0" lvl="0" indent="0" algn="l" rtl="0">
              <a:lnSpc>
                <a:spcPct val="120000"/>
              </a:lnSpc>
              <a:spcBef>
                <a:spcPts val="0"/>
              </a:spcBef>
              <a:spcAft>
                <a:spcPts val="0"/>
              </a:spcAft>
              <a:buNone/>
            </a:pPr>
            <a:endParaRPr sz="2000" dirty="0"/>
          </a:p>
        </p:txBody>
      </p:sp>
      <p:sp>
        <p:nvSpPr>
          <p:cNvPr id="405" name="Google Shape;405;p24"/>
          <p:cNvSpPr txBox="1"/>
          <p:nvPr/>
        </p:nvSpPr>
        <p:spPr>
          <a:xfrm>
            <a:off x="1772078" y="7080947"/>
            <a:ext cx="4302065" cy="184665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000" dirty="0"/>
              <a:t>AWS    - 	EC2</a:t>
            </a:r>
          </a:p>
          <a:p>
            <a:pPr marL="0" marR="0" lvl="0" indent="0" algn="l" rtl="0">
              <a:lnSpc>
                <a:spcPct val="120000"/>
              </a:lnSpc>
              <a:spcBef>
                <a:spcPts val="0"/>
              </a:spcBef>
              <a:spcAft>
                <a:spcPts val="0"/>
              </a:spcAft>
              <a:buNone/>
            </a:pPr>
            <a:endParaRPr lang="en-US" sz="2000" dirty="0"/>
          </a:p>
          <a:p>
            <a:pPr marL="0" marR="0" lvl="0" indent="0" algn="l" rtl="0">
              <a:lnSpc>
                <a:spcPct val="120000"/>
              </a:lnSpc>
              <a:spcBef>
                <a:spcPts val="0"/>
              </a:spcBef>
              <a:spcAft>
                <a:spcPts val="0"/>
              </a:spcAft>
              <a:buNone/>
            </a:pPr>
            <a:r>
              <a:rPr lang="en-US" sz="2000" dirty="0"/>
              <a:t>Python - 	</a:t>
            </a:r>
            <a:r>
              <a:rPr lang="en-US" sz="2000" dirty="0" err="1"/>
              <a:t>Openai</a:t>
            </a:r>
            <a:endParaRPr lang="en-US" sz="2000" dirty="0"/>
          </a:p>
          <a:p>
            <a:pPr marL="0" marR="0" lvl="0" indent="0" algn="l" rtl="0">
              <a:lnSpc>
                <a:spcPct val="120000"/>
              </a:lnSpc>
              <a:spcBef>
                <a:spcPts val="0"/>
              </a:spcBef>
              <a:spcAft>
                <a:spcPts val="0"/>
              </a:spcAft>
              <a:buNone/>
            </a:pPr>
            <a:r>
              <a:rPr lang="en-US" sz="2000" dirty="0"/>
              <a:t>		</a:t>
            </a:r>
            <a:r>
              <a:rPr lang="en-US" sz="2000" dirty="0" err="1"/>
              <a:t>Stable_baselines</a:t>
            </a:r>
            <a:endParaRPr lang="en-US" sz="2000" dirty="0"/>
          </a:p>
          <a:p>
            <a:pPr marL="0" marR="0" lvl="0" indent="0" algn="l" rtl="0">
              <a:lnSpc>
                <a:spcPct val="120000"/>
              </a:lnSpc>
              <a:spcBef>
                <a:spcPts val="0"/>
              </a:spcBef>
              <a:spcAft>
                <a:spcPts val="0"/>
              </a:spcAft>
              <a:buNone/>
            </a:pPr>
            <a:r>
              <a:rPr lang="en-US" sz="2000" dirty="0"/>
              <a:t>		Gym</a:t>
            </a:r>
            <a:endParaRPr sz="2000" dirty="0"/>
          </a:p>
        </p:txBody>
      </p:sp>
      <p:cxnSp>
        <p:nvCxnSpPr>
          <p:cNvPr id="406" name="Google Shape;406;p24"/>
          <p:cNvCxnSpPr/>
          <p:nvPr/>
        </p:nvCxnSpPr>
        <p:spPr>
          <a:xfrm>
            <a:off x="1765222" y="5729076"/>
            <a:ext cx="14653606" cy="0"/>
          </a:xfrm>
          <a:prstGeom prst="straightConnector1">
            <a:avLst/>
          </a:prstGeom>
          <a:noFill/>
          <a:ln w="9525" cap="flat" cmpd="sng">
            <a:solidFill>
              <a:srgbClr val="0D2243">
                <a:alpha val="40000"/>
              </a:srgbClr>
            </a:solidFill>
            <a:prstDash val="solid"/>
            <a:round/>
            <a:headEnd type="none" w="sm" len="sm"/>
            <a:tailEnd type="none" w="sm" len="sm"/>
          </a:ln>
        </p:spPr>
      </p:cxnSp>
      <p:grpSp>
        <p:nvGrpSpPr>
          <p:cNvPr id="407" name="Google Shape;407;p24"/>
          <p:cNvGrpSpPr/>
          <p:nvPr/>
        </p:nvGrpSpPr>
        <p:grpSpPr>
          <a:xfrm>
            <a:off x="665018" y="467374"/>
            <a:ext cx="1129932" cy="689906"/>
            <a:chOff x="0" y="-9525"/>
            <a:chExt cx="1506576" cy="919874"/>
          </a:xfrm>
        </p:grpSpPr>
        <p:sp>
          <p:nvSpPr>
            <p:cNvPr id="408" name="Google Shape;408;p24"/>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409" name="Google Shape;409;p24"/>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
        <p:nvSpPr>
          <p:cNvPr id="2" name="Google Shape;399;p24">
            <a:extLst>
              <a:ext uri="{FF2B5EF4-FFF2-40B4-BE49-F238E27FC236}">
                <a16:creationId xmlns:a16="http://schemas.microsoft.com/office/drawing/2014/main" id="{A3EE4453-E566-A632-1553-87A65E3046E9}"/>
              </a:ext>
            </a:extLst>
          </p:cNvPr>
          <p:cNvSpPr txBox="1"/>
          <p:nvPr/>
        </p:nvSpPr>
        <p:spPr>
          <a:xfrm>
            <a:off x="7096805" y="6548880"/>
            <a:ext cx="4164754" cy="2068259"/>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9600" b="1" dirty="0">
                <a:solidFill>
                  <a:srgbClr val="0D2243"/>
                </a:solidFill>
                <a:latin typeface="Inter"/>
                <a:ea typeface="Inter"/>
                <a:sym typeface="Inter"/>
              </a:rPr>
              <a:t>Part B</a:t>
            </a:r>
            <a:endParaRPr sz="9600" dirty="0"/>
          </a:p>
        </p:txBody>
      </p:sp>
      <p:sp>
        <p:nvSpPr>
          <p:cNvPr id="3" name="Google Shape;396;p24">
            <a:extLst>
              <a:ext uri="{FF2B5EF4-FFF2-40B4-BE49-F238E27FC236}">
                <a16:creationId xmlns:a16="http://schemas.microsoft.com/office/drawing/2014/main" id="{CBBAEE77-BE2A-7453-8173-759B7342862A}"/>
              </a:ext>
            </a:extLst>
          </p:cNvPr>
          <p:cNvSpPr txBox="1"/>
          <p:nvPr/>
        </p:nvSpPr>
        <p:spPr>
          <a:xfrm>
            <a:off x="665018" y="9444979"/>
            <a:ext cx="10188182" cy="603242"/>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800" b="1" dirty="0">
                <a:solidFill>
                  <a:schemeClr val="tx2">
                    <a:lumMod val="50000"/>
                  </a:schemeClr>
                </a:solidFill>
                <a:latin typeface="Inter"/>
                <a:ea typeface="Inter"/>
                <a:sym typeface="Inter"/>
              </a:rPr>
              <a:t>* Part A, Part B can be develop at the same time. </a:t>
            </a:r>
            <a:endParaRPr b="1" dirty="0">
              <a:solidFill>
                <a:schemeClr val="tx2">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255" name="Google Shape;255;p18"/>
          <p:cNvSpPr/>
          <p:nvPr/>
        </p:nvSpPr>
        <p:spPr>
          <a:xfrm>
            <a:off x="39330" y="0"/>
            <a:ext cx="18274070" cy="10332720"/>
          </a:xfrm>
          <a:custGeom>
            <a:avLst/>
            <a:gdLst/>
            <a:ahLst/>
            <a:cxnLst/>
            <a:rect l="l" t="t" r="r" b="b"/>
            <a:pathLst>
              <a:path w="18274070" h="18274070" extrusionOk="0">
                <a:moveTo>
                  <a:pt x="0" y="0"/>
                </a:moveTo>
                <a:lnTo>
                  <a:pt x="18274070" y="0"/>
                </a:lnTo>
                <a:lnTo>
                  <a:pt x="18274070" y="18274069"/>
                </a:lnTo>
                <a:lnTo>
                  <a:pt x="0" y="18274069"/>
                </a:lnTo>
                <a:lnTo>
                  <a:pt x="0" y="0"/>
                </a:lnTo>
                <a:close/>
              </a:path>
            </a:pathLst>
          </a:custGeom>
          <a:blipFill rotWithShape="1">
            <a:blip r:embed="rId4">
              <a:alphaModFix amt="65000"/>
            </a:blip>
            <a:stretch>
              <a:fillRect t="-1" b="-76854"/>
            </a:stretch>
          </a:blipFill>
          <a:ln>
            <a:noFill/>
          </a:ln>
        </p:spPr>
      </p:sp>
      <p:sp>
        <p:nvSpPr>
          <p:cNvPr id="256" name="Google Shape;256;p18"/>
          <p:cNvSpPr/>
          <p:nvPr/>
        </p:nvSpPr>
        <p:spPr>
          <a:xfrm>
            <a:off x="-57600" y="-8094300"/>
            <a:ext cx="28590075" cy="18427037"/>
          </a:xfrm>
          <a:custGeom>
            <a:avLst/>
            <a:gdLst/>
            <a:ahLst/>
            <a:cxnLst/>
            <a:rect l="l" t="t" r="r" b="b"/>
            <a:pathLst>
              <a:path w="32674371" h="18427037" extrusionOk="0">
                <a:moveTo>
                  <a:pt x="0" y="0"/>
                </a:moveTo>
                <a:lnTo>
                  <a:pt x="32674372" y="0"/>
                </a:lnTo>
                <a:lnTo>
                  <a:pt x="32674372" y="18427037"/>
                </a:lnTo>
                <a:lnTo>
                  <a:pt x="0" y="18427037"/>
                </a:lnTo>
                <a:lnTo>
                  <a:pt x="0" y="0"/>
                </a:lnTo>
                <a:close/>
              </a:path>
            </a:pathLst>
          </a:custGeom>
          <a:blipFill rotWithShape="1">
            <a:blip r:embed="rId5">
              <a:alphaModFix/>
            </a:blip>
            <a:stretch>
              <a:fillRect/>
            </a:stretch>
          </a:blipFill>
          <a:ln>
            <a:noFill/>
          </a:ln>
        </p:spPr>
      </p:sp>
      <p:sp>
        <p:nvSpPr>
          <p:cNvPr id="257" name="Google Shape;257;p18"/>
          <p:cNvSpPr/>
          <p:nvPr/>
        </p:nvSpPr>
        <p:spPr>
          <a:xfrm rot="10800000">
            <a:off x="51185" y="35314"/>
            <a:ext cx="18197490" cy="6595537"/>
          </a:xfrm>
          <a:custGeom>
            <a:avLst/>
            <a:gdLst/>
            <a:ahLst/>
            <a:cxnLst/>
            <a:rect l="l" t="t" r="r" b="b"/>
            <a:pathLst>
              <a:path w="18712072" h="10552859" extrusionOk="0">
                <a:moveTo>
                  <a:pt x="0" y="0"/>
                </a:moveTo>
                <a:lnTo>
                  <a:pt x="18712072" y="0"/>
                </a:lnTo>
                <a:lnTo>
                  <a:pt x="18712072" y="10552859"/>
                </a:lnTo>
                <a:lnTo>
                  <a:pt x="0" y="10552859"/>
                </a:lnTo>
                <a:lnTo>
                  <a:pt x="0" y="0"/>
                </a:lnTo>
                <a:close/>
              </a:path>
            </a:pathLst>
          </a:custGeom>
          <a:blipFill rotWithShape="1">
            <a:blip r:embed="rId6">
              <a:alphaModFix amt="58000"/>
            </a:blip>
            <a:stretch>
              <a:fillRect/>
            </a:stretch>
          </a:blipFill>
          <a:ln>
            <a:noFill/>
          </a:ln>
        </p:spPr>
      </p:sp>
      <p:sp>
        <p:nvSpPr>
          <p:cNvPr id="259" name="Google Shape;259;p18"/>
          <p:cNvSpPr txBox="1"/>
          <p:nvPr/>
        </p:nvSpPr>
        <p:spPr>
          <a:xfrm>
            <a:off x="4741615" y="4035504"/>
            <a:ext cx="8869500" cy="221599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0" b="1" dirty="0">
                <a:solidFill>
                  <a:srgbClr val="F5F5F7"/>
                </a:solidFill>
                <a:latin typeface="Bebas Neue"/>
                <a:ea typeface="Bebas Neue"/>
                <a:cs typeface="Bebas Neue"/>
                <a:sym typeface="Bebas Neue"/>
              </a:rPr>
              <a:t>Discussion</a:t>
            </a:r>
            <a:r>
              <a:rPr lang="en-US" sz="18000" b="1" dirty="0">
                <a:solidFill>
                  <a:srgbClr val="00FFA3"/>
                </a:solidFill>
                <a:latin typeface="Bebas Neue"/>
                <a:ea typeface="Bebas Neue"/>
                <a:cs typeface="Bebas Neue"/>
                <a:sym typeface="Bebas Neue"/>
              </a:rPr>
              <a:t>.</a:t>
            </a:r>
            <a:endParaRPr dirty="0"/>
          </a:p>
        </p:txBody>
      </p:sp>
      <p:sp>
        <p:nvSpPr>
          <p:cNvPr id="260" name="Google Shape;260;p18"/>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261" name="Google Shape;261;p18"/>
          <p:cNvGrpSpPr/>
          <p:nvPr/>
        </p:nvGrpSpPr>
        <p:grpSpPr>
          <a:xfrm>
            <a:off x="665018" y="467374"/>
            <a:ext cx="1316250" cy="689906"/>
            <a:chOff x="0" y="-9525"/>
            <a:chExt cx="1755000" cy="919874"/>
          </a:xfrm>
        </p:grpSpPr>
        <p:sp>
          <p:nvSpPr>
            <p:cNvPr id="262" name="Google Shape;262;p18"/>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263" name="Google Shape;263;p18"/>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extLst>
      <p:ext uri="{BB962C8B-B14F-4D97-AF65-F5344CB8AC3E}">
        <p14:creationId xmlns:p14="http://schemas.microsoft.com/office/powerpoint/2010/main" val="190132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29"/>
          <p:cNvGrpSpPr/>
          <p:nvPr/>
        </p:nvGrpSpPr>
        <p:grpSpPr>
          <a:xfrm>
            <a:off x="9144000" y="-180826"/>
            <a:ext cx="9144000" cy="10467826"/>
            <a:chOff x="0" y="-47625"/>
            <a:chExt cx="2408296" cy="2756958"/>
          </a:xfrm>
        </p:grpSpPr>
        <p:sp>
          <p:nvSpPr>
            <p:cNvPr id="489" name="Google Shape;489;p29"/>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490" name="Google Shape;490;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91" name="Google Shape;491;p29"/>
          <p:cNvSpPr txBox="1"/>
          <p:nvPr/>
        </p:nvSpPr>
        <p:spPr>
          <a:xfrm>
            <a:off x="10252438" y="1763857"/>
            <a:ext cx="3870239" cy="9233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dirty="0">
                <a:solidFill>
                  <a:srgbClr val="0D2243"/>
                </a:solidFill>
                <a:latin typeface="Inter"/>
                <a:ea typeface="Inter"/>
                <a:cs typeface="Inter"/>
                <a:sym typeface="Inter"/>
              </a:rPr>
              <a:t>Questions</a:t>
            </a:r>
            <a:endParaRPr dirty="0"/>
          </a:p>
        </p:txBody>
      </p:sp>
      <p:sp>
        <p:nvSpPr>
          <p:cNvPr id="492" name="Google Shape;492;p29"/>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sp>
        <p:nvSpPr>
          <p:cNvPr id="493" name="Google Shape;493;p29"/>
          <p:cNvSpPr txBox="1"/>
          <p:nvPr/>
        </p:nvSpPr>
        <p:spPr>
          <a:xfrm>
            <a:off x="6738770" y="-290261"/>
            <a:ext cx="422100" cy="258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494" name="Google Shape;494;p29"/>
          <p:cNvSpPr txBox="1"/>
          <p:nvPr/>
        </p:nvSpPr>
        <p:spPr>
          <a:xfrm>
            <a:off x="10252439" y="3266927"/>
            <a:ext cx="7006862" cy="392107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solidFill>
                  <a:srgbClr val="0D2243"/>
                </a:solidFill>
                <a:latin typeface="Inter"/>
                <a:ea typeface="Inter"/>
                <a:cs typeface="Inter"/>
                <a:sym typeface="Inter"/>
              </a:rPr>
              <a:t>Questions from us.</a:t>
            </a:r>
          </a:p>
          <a:p>
            <a:pPr marL="0" marR="0" lvl="0" indent="0" algn="l" rtl="0">
              <a:lnSpc>
                <a:spcPct val="130000"/>
              </a:lnSpc>
              <a:spcBef>
                <a:spcPts val="0"/>
              </a:spcBef>
              <a:spcAft>
                <a:spcPts val="0"/>
              </a:spcAft>
              <a:buNone/>
            </a:pPr>
            <a:r>
              <a:rPr lang="en-US" sz="2800" b="1" dirty="0">
                <a:solidFill>
                  <a:srgbClr val="0D2243"/>
                </a:solidFill>
                <a:latin typeface="Inter"/>
                <a:ea typeface="Inter"/>
                <a:sym typeface="Inter"/>
              </a:rPr>
              <a:t>1.Tech support</a:t>
            </a:r>
          </a:p>
          <a:p>
            <a:pPr marL="0" marR="0" lvl="0" indent="0" algn="l" rtl="0">
              <a:lnSpc>
                <a:spcPct val="130000"/>
              </a:lnSpc>
              <a:spcBef>
                <a:spcPts val="0"/>
              </a:spcBef>
              <a:spcAft>
                <a:spcPts val="0"/>
              </a:spcAft>
              <a:buNone/>
            </a:pPr>
            <a:r>
              <a:rPr lang="en-US" sz="2800" b="1" dirty="0">
                <a:solidFill>
                  <a:srgbClr val="0D2243"/>
                </a:solidFill>
                <a:latin typeface="Inter"/>
                <a:ea typeface="Inter"/>
                <a:sym typeface="Inter"/>
              </a:rPr>
              <a:t>2.Resource</a:t>
            </a:r>
          </a:p>
          <a:p>
            <a:pPr marL="0" marR="0" lvl="0" indent="0" algn="l" rtl="0">
              <a:lnSpc>
                <a:spcPct val="130000"/>
              </a:lnSpc>
              <a:spcBef>
                <a:spcPts val="0"/>
              </a:spcBef>
              <a:spcAft>
                <a:spcPts val="0"/>
              </a:spcAft>
              <a:buNone/>
            </a:pPr>
            <a:r>
              <a:rPr lang="en-US" sz="2800" b="1" dirty="0">
                <a:solidFill>
                  <a:srgbClr val="0D2243"/>
                </a:solidFill>
                <a:latin typeface="Inter"/>
                <a:ea typeface="Inter"/>
                <a:sym typeface="Inter"/>
              </a:rPr>
              <a:t>3.External resource</a:t>
            </a:r>
          </a:p>
          <a:p>
            <a:pPr marL="0" marR="0" lvl="0" indent="0" algn="l" rtl="0">
              <a:lnSpc>
                <a:spcPct val="130000"/>
              </a:lnSpc>
              <a:spcBef>
                <a:spcPts val="0"/>
              </a:spcBef>
              <a:spcAft>
                <a:spcPts val="0"/>
              </a:spcAft>
              <a:buNone/>
            </a:pPr>
            <a:endParaRPr lang="en-US" sz="2800" b="1" dirty="0">
              <a:solidFill>
                <a:srgbClr val="0D2243"/>
              </a:solidFill>
              <a:latin typeface="Inter"/>
              <a:ea typeface="Inter"/>
              <a:sym typeface="Inter"/>
            </a:endParaRPr>
          </a:p>
          <a:p>
            <a:pPr marL="0" marR="0" lvl="0" indent="0" algn="l" rtl="0">
              <a:lnSpc>
                <a:spcPct val="130000"/>
              </a:lnSpc>
              <a:spcBef>
                <a:spcPts val="0"/>
              </a:spcBef>
              <a:spcAft>
                <a:spcPts val="0"/>
              </a:spcAft>
              <a:buNone/>
            </a:pPr>
            <a:endParaRPr lang="en-US" sz="2800" b="1" dirty="0">
              <a:solidFill>
                <a:srgbClr val="0D2243"/>
              </a:solidFill>
              <a:latin typeface="Inter"/>
              <a:ea typeface="Inter"/>
              <a:sym typeface="Inter"/>
            </a:endParaRPr>
          </a:p>
          <a:p>
            <a:pPr marL="0" marR="0" lvl="0" indent="0" algn="l" rtl="0">
              <a:lnSpc>
                <a:spcPct val="130000"/>
              </a:lnSpc>
              <a:spcBef>
                <a:spcPts val="0"/>
              </a:spcBef>
              <a:spcAft>
                <a:spcPts val="0"/>
              </a:spcAft>
              <a:buNone/>
            </a:pPr>
            <a:r>
              <a:rPr lang="en-US" sz="2800" b="1" dirty="0">
                <a:solidFill>
                  <a:srgbClr val="0D2243"/>
                </a:solidFill>
                <a:latin typeface="Inter"/>
                <a:ea typeface="Inter"/>
                <a:sym typeface="Inter"/>
              </a:rPr>
              <a:t>Any questions professor.</a:t>
            </a:r>
            <a:endParaRPr dirty="0"/>
          </a:p>
        </p:txBody>
      </p:sp>
      <p:sp>
        <p:nvSpPr>
          <p:cNvPr id="496" name="Google Shape;496;p29"/>
          <p:cNvSpPr txBox="1"/>
          <p:nvPr/>
        </p:nvSpPr>
        <p:spPr>
          <a:xfrm>
            <a:off x="1028699" y="3895173"/>
            <a:ext cx="7585911" cy="388285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770" b="1" dirty="0">
                <a:solidFill>
                  <a:srgbClr val="0D2243"/>
                </a:solidFill>
                <a:latin typeface="Bebas Neue"/>
                <a:ea typeface="Bebas Neue"/>
                <a:cs typeface="Bebas Neue"/>
                <a:sym typeface="Bebas Neue"/>
              </a:rPr>
              <a:t>Team </a:t>
            </a:r>
            <a:r>
              <a:rPr lang="en-US" sz="15770" b="1" dirty="0">
                <a:solidFill>
                  <a:srgbClr val="00FFA3"/>
                </a:solidFill>
                <a:latin typeface="Bebas Neue"/>
                <a:ea typeface="Bebas Neue"/>
                <a:cs typeface="Bebas Neue"/>
                <a:sym typeface="Bebas Neue"/>
              </a:rPr>
              <a:t>discussion! </a:t>
            </a:r>
            <a:endParaRPr dirty="0"/>
          </a:p>
        </p:txBody>
      </p:sp>
      <p:sp>
        <p:nvSpPr>
          <p:cNvPr id="497" name="Google Shape;497;p29"/>
          <p:cNvSpPr txBox="1"/>
          <p:nvPr/>
        </p:nvSpPr>
        <p:spPr>
          <a:xfrm>
            <a:off x="1750742" y="577005"/>
            <a:ext cx="100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98" name="Google Shape;498;p29"/>
          <p:cNvGrpSpPr/>
          <p:nvPr/>
        </p:nvGrpSpPr>
        <p:grpSpPr>
          <a:xfrm>
            <a:off x="665018" y="467374"/>
            <a:ext cx="1129932" cy="689906"/>
            <a:chOff x="0" y="-9525"/>
            <a:chExt cx="1506576" cy="919874"/>
          </a:xfrm>
        </p:grpSpPr>
        <p:sp>
          <p:nvSpPr>
            <p:cNvPr id="499" name="Google Shape;499;p29"/>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500" name="Google Shape;500;p29"/>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extLst>
      <p:ext uri="{BB962C8B-B14F-4D97-AF65-F5344CB8AC3E}">
        <p14:creationId xmlns:p14="http://schemas.microsoft.com/office/powerpoint/2010/main" val="210758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116"/>
        <p:cNvGrpSpPr/>
        <p:nvPr/>
      </p:nvGrpSpPr>
      <p:grpSpPr>
        <a:xfrm>
          <a:off x="0" y="0"/>
          <a:ext cx="0" cy="0"/>
          <a:chOff x="0" y="0"/>
          <a:chExt cx="0" cy="0"/>
        </a:xfrm>
      </p:grpSpPr>
      <p:grpSp>
        <p:nvGrpSpPr>
          <p:cNvPr id="117" name="Google Shape;117;p13"/>
          <p:cNvGrpSpPr/>
          <p:nvPr/>
        </p:nvGrpSpPr>
        <p:grpSpPr>
          <a:xfrm>
            <a:off x="9144000" y="-180826"/>
            <a:ext cx="9144000" cy="10467826"/>
            <a:chOff x="0" y="-47625"/>
            <a:chExt cx="2408296" cy="2756958"/>
          </a:xfrm>
        </p:grpSpPr>
        <p:sp>
          <p:nvSpPr>
            <p:cNvPr id="118" name="Google Shape;118;p13"/>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FFFFF"/>
            </a:solidFill>
            <a:ln>
              <a:noFill/>
            </a:ln>
          </p:spPr>
        </p:sp>
        <p:sp>
          <p:nvSpPr>
            <p:cNvPr id="119" name="Google Shape;11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20" name="Google Shape;120;p13"/>
          <p:cNvSpPr/>
          <p:nvPr/>
        </p:nvSpPr>
        <p:spPr>
          <a:xfrm>
            <a:off x="9144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sp>
        <p:nvSpPr>
          <p:cNvPr id="121" name="Google Shape;121;p13"/>
          <p:cNvSpPr txBox="1"/>
          <p:nvPr/>
        </p:nvSpPr>
        <p:spPr>
          <a:xfrm>
            <a:off x="1392382" y="8520225"/>
            <a:ext cx="2341418" cy="324897"/>
          </a:xfrm>
          <a:prstGeom prst="rect">
            <a:avLst/>
          </a:prstGeom>
          <a:noFill/>
          <a:ln>
            <a:noFill/>
          </a:ln>
        </p:spPr>
        <p:txBody>
          <a:bodyPr spcFirstLastPara="1" wrap="square" lIns="0" tIns="0" rIns="0" bIns="0" anchor="t" anchorCtr="0">
            <a:spAutoFit/>
          </a:bodyPr>
          <a:lstStyle/>
          <a:p>
            <a:pPr marL="0" marR="0" lvl="0" indent="0" algn="l" rtl="0">
              <a:lnSpc>
                <a:spcPct val="90750"/>
              </a:lnSpc>
              <a:spcBef>
                <a:spcPts val="0"/>
              </a:spcBef>
              <a:spcAft>
                <a:spcPts val="0"/>
              </a:spcAft>
              <a:buNone/>
            </a:pPr>
            <a:r>
              <a:rPr lang="en-US" sz="2800" b="1">
                <a:solidFill>
                  <a:srgbClr val="000000"/>
                </a:solidFill>
                <a:latin typeface="Inter"/>
                <a:ea typeface="Inter"/>
                <a:cs typeface="Inter"/>
                <a:sym typeface="Inter"/>
              </a:rPr>
              <a:t>Go to page</a:t>
            </a:r>
            <a:endParaRPr/>
          </a:p>
        </p:txBody>
      </p:sp>
      <p:sp>
        <p:nvSpPr>
          <p:cNvPr id="122" name="Google Shape;122;p13"/>
          <p:cNvSpPr/>
          <p:nvPr/>
        </p:nvSpPr>
        <p:spPr>
          <a:xfrm>
            <a:off x="10607040" y="-2926080"/>
            <a:ext cx="6583680" cy="13258800"/>
          </a:xfrm>
          <a:custGeom>
            <a:avLst/>
            <a:gdLst/>
            <a:ahLst/>
            <a:cxnLst/>
            <a:rect l="l" t="t" r="r" b="b"/>
            <a:pathLst>
              <a:path w="6449425" h="13073158" extrusionOk="0">
                <a:moveTo>
                  <a:pt x="0" y="0"/>
                </a:moveTo>
                <a:lnTo>
                  <a:pt x="6449424" y="0"/>
                </a:lnTo>
                <a:lnTo>
                  <a:pt x="6449424" y="13073157"/>
                </a:lnTo>
                <a:lnTo>
                  <a:pt x="0" y="13073157"/>
                </a:lnTo>
                <a:lnTo>
                  <a:pt x="0" y="0"/>
                </a:lnTo>
                <a:close/>
              </a:path>
            </a:pathLst>
          </a:custGeom>
          <a:blipFill rotWithShape="1">
            <a:blip r:embed="rId4">
              <a:alphaModFix/>
            </a:blip>
            <a:stretch>
              <a:fillRect l="917" t="21120" r="1120" b="-19717"/>
            </a:stretch>
          </a:blipFill>
          <a:ln>
            <a:noFill/>
          </a:ln>
        </p:spPr>
      </p:sp>
      <p:sp>
        <p:nvSpPr>
          <p:cNvPr id="123" name="Google Shape;123;p13"/>
          <p:cNvSpPr txBox="1"/>
          <p:nvPr/>
        </p:nvSpPr>
        <p:spPr>
          <a:xfrm>
            <a:off x="1392382" y="2213642"/>
            <a:ext cx="3856583" cy="669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00" b="1" u="none" strike="noStrike">
                <a:solidFill>
                  <a:srgbClr val="0D2243"/>
                </a:solidFill>
                <a:latin typeface="Inter"/>
                <a:ea typeface="Inter"/>
                <a:cs typeface="Inter"/>
                <a:sym typeface="Inter"/>
              </a:rPr>
              <a:t>Introduction</a:t>
            </a:r>
            <a:endParaRPr/>
          </a:p>
        </p:txBody>
      </p:sp>
      <p:sp>
        <p:nvSpPr>
          <p:cNvPr id="124" name="Google Shape;124;p13"/>
          <p:cNvSpPr txBox="1"/>
          <p:nvPr/>
        </p:nvSpPr>
        <p:spPr>
          <a:xfrm>
            <a:off x="1392382" y="3436017"/>
            <a:ext cx="6691018" cy="137414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a:solidFill>
                  <a:srgbClr val="0D2243"/>
                </a:solidFill>
                <a:latin typeface="Inter"/>
                <a:ea typeface="Inter"/>
                <a:cs typeface="Inter"/>
                <a:sym typeface="Inter"/>
              </a:rPr>
              <a:t>I'm Rain, and I'll be sharing with you my beautiful ideas. Follow me at @reallygreatsite to learn more. </a:t>
            </a:r>
            <a:endParaRPr/>
          </a:p>
        </p:txBody>
      </p:sp>
      <p:sp>
        <p:nvSpPr>
          <p:cNvPr id="125" name="Google Shape;125;p13"/>
          <p:cNvSpPr txBox="1"/>
          <p:nvPr/>
        </p:nvSpPr>
        <p:spPr>
          <a:xfrm>
            <a:off x="1392382" y="5598391"/>
            <a:ext cx="6317906" cy="2133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Lorem ipsum dolor sit amet, consectetur adipiscing elit. Sed quis nisl vitae nisi tincidunt consequat. Quisque euismod, leo id lacinia malesuada, eros augue sagittis nunc, quis aliquet lacus justo ac lectus. Cras auctor, lorem ac ultricies tincidunt, nisl massa ullamcorper nisi, sit amet aliquam arcu quam at nibh. In hac habitasse platea dictumst. Morbi vitae felis ut justo eleifend fermentum. Donec quis semper odio, in vulputate elit.</a:t>
            </a:r>
            <a:endParaRPr/>
          </a:p>
        </p:txBody>
      </p:sp>
      <p:sp>
        <p:nvSpPr>
          <p:cNvPr id="126" name="Google Shape;126;p13"/>
          <p:cNvSpPr txBox="1"/>
          <p:nvPr/>
        </p:nvSpPr>
        <p:spPr>
          <a:xfrm>
            <a:off x="17478470" y="-970511"/>
            <a:ext cx="422095" cy="28256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grpSp>
        <p:nvGrpSpPr>
          <p:cNvPr id="127" name="Google Shape;127;p13"/>
          <p:cNvGrpSpPr/>
          <p:nvPr/>
        </p:nvGrpSpPr>
        <p:grpSpPr>
          <a:xfrm>
            <a:off x="665018" y="467374"/>
            <a:ext cx="1129932" cy="689906"/>
            <a:chOff x="0" y="-9525"/>
            <a:chExt cx="1506576" cy="919874"/>
          </a:xfrm>
        </p:grpSpPr>
        <p:sp>
          <p:nvSpPr>
            <p:cNvPr id="128" name="Google Shape;128;p13"/>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129" name="Google Shape;129;p13"/>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133"/>
        <p:cNvGrpSpPr/>
        <p:nvPr/>
      </p:nvGrpSpPr>
      <p:grpSpPr>
        <a:xfrm>
          <a:off x="0" y="0"/>
          <a:ext cx="0" cy="0"/>
          <a:chOff x="0" y="0"/>
          <a:chExt cx="0" cy="0"/>
        </a:xfrm>
      </p:grpSpPr>
      <p:sp>
        <p:nvSpPr>
          <p:cNvPr id="134" name="Google Shape;134;p14"/>
          <p:cNvSpPr txBox="1"/>
          <p:nvPr/>
        </p:nvSpPr>
        <p:spPr>
          <a:xfrm>
            <a:off x="2171684" y="657225"/>
            <a:ext cx="13944632" cy="771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Our Partners</a:t>
            </a:r>
            <a:endParaRPr/>
          </a:p>
        </p:txBody>
      </p:sp>
      <p:sp>
        <p:nvSpPr>
          <p:cNvPr id="135" name="Google Shape;135;p14"/>
          <p:cNvSpPr txBox="1"/>
          <p:nvPr/>
        </p:nvSpPr>
        <p:spPr>
          <a:xfrm>
            <a:off x="6989155" y="1574261"/>
            <a:ext cx="4309690"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rgbClr val="0D2243"/>
                </a:solidFill>
                <a:latin typeface="Inter"/>
                <a:ea typeface="Inter"/>
                <a:cs typeface="Inter"/>
                <a:sym typeface="Inter"/>
              </a:rPr>
              <a:t>Elaborate on what you want to discuss. </a:t>
            </a:r>
            <a:endParaRPr/>
          </a:p>
        </p:txBody>
      </p:sp>
      <p:sp>
        <p:nvSpPr>
          <p:cNvPr id="136" name="Google Shape;136;p14"/>
          <p:cNvSpPr txBox="1"/>
          <p:nvPr/>
        </p:nvSpPr>
        <p:spPr>
          <a:xfrm>
            <a:off x="1909320"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37" name="Google Shape;137;p14"/>
          <p:cNvSpPr txBox="1"/>
          <p:nvPr/>
        </p:nvSpPr>
        <p:spPr>
          <a:xfrm>
            <a:off x="1909320"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38" name="Google Shape;138;p14"/>
          <p:cNvSpPr txBox="1"/>
          <p:nvPr/>
        </p:nvSpPr>
        <p:spPr>
          <a:xfrm>
            <a:off x="1909320"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39" name="Google Shape;139;p14"/>
          <p:cNvSpPr txBox="1"/>
          <p:nvPr/>
        </p:nvSpPr>
        <p:spPr>
          <a:xfrm>
            <a:off x="1909320"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40" name="Google Shape;140;p14"/>
          <p:cNvSpPr txBox="1"/>
          <p:nvPr/>
        </p:nvSpPr>
        <p:spPr>
          <a:xfrm>
            <a:off x="5976179"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41" name="Google Shape;141;p14"/>
          <p:cNvSpPr txBox="1"/>
          <p:nvPr/>
        </p:nvSpPr>
        <p:spPr>
          <a:xfrm>
            <a:off x="5976179"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42" name="Google Shape;142;p14"/>
          <p:cNvSpPr txBox="1"/>
          <p:nvPr/>
        </p:nvSpPr>
        <p:spPr>
          <a:xfrm>
            <a:off x="5976179"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43" name="Google Shape;143;p14"/>
          <p:cNvSpPr txBox="1"/>
          <p:nvPr/>
        </p:nvSpPr>
        <p:spPr>
          <a:xfrm>
            <a:off x="5976179"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44" name="Google Shape;144;p14"/>
          <p:cNvSpPr txBox="1"/>
          <p:nvPr/>
        </p:nvSpPr>
        <p:spPr>
          <a:xfrm>
            <a:off x="10043038"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45" name="Google Shape;145;p14"/>
          <p:cNvSpPr txBox="1"/>
          <p:nvPr/>
        </p:nvSpPr>
        <p:spPr>
          <a:xfrm>
            <a:off x="10043038"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46" name="Google Shape;146;p14"/>
          <p:cNvSpPr txBox="1"/>
          <p:nvPr/>
        </p:nvSpPr>
        <p:spPr>
          <a:xfrm>
            <a:off x="10043038"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47" name="Google Shape;147;p14"/>
          <p:cNvSpPr txBox="1"/>
          <p:nvPr/>
        </p:nvSpPr>
        <p:spPr>
          <a:xfrm>
            <a:off x="10043038"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48" name="Google Shape;148;p14"/>
          <p:cNvSpPr txBox="1"/>
          <p:nvPr/>
        </p:nvSpPr>
        <p:spPr>
          <a:xfrm>
            <a:off x="14090333"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49" name="Google Shape;149;p14"/>
          <p:cNvSpPr txBox="1"/>
          <p:nvPr/>
        </p:nvSpPr>
        <p:spPr>
          <a:xfrm>
            <a:off x="14090333"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50" name="Google Shape;150;p14"/>
          <p:cNvSpPr txBox="1"/>
          <p:nvPr/>
        </p:nvSpPr>
        <p:spPr>
          <a:xfrm>
            <a:off x="14090333"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Partner</a:t>
            </a:r>
            <a:endParaRPr/>
          </a:p>
        </p:txBody>
      </p:sp>
      <p:sp>
        <p:nvSpPr>
          <p:cNvPr id="151" name="Google Shape;151;p14"/>
          <p:cNvSpPr txBox="1"/>
          <p:nvPr/>
        </p:nvSpPr>
        <p:spPr>
          <a:xfrm>
            <a:off x="14090333"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Industry</a:t>
            </a:r>
            <a:endParaRPr/>
          </a:p>
        </p:txBody>
      </p:sp>
      <p:sp>
        <p:nvSpPr>
          <p:cNvPr id="152" name="Google Shape;152;p14"/>
          <p:cNvSpPr/>
          <p:nvPr/>
        </p:nvSpPr>
        <p:spPr>
          <a:xfrm>
            <a:off x="2077020" y="2815070"/>
            <a:ext cx="2094326" cy="1853255"/>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3" name="Google Shape;153;p14"/>
          <p:cNvGrpSpPr/>
          <p:nvPr/>
        </p:nvGrpSpPr>
        <p:grpSpPr>
          <a:xfrm>
            <a:off x="6143879" y="6335270"/>
            <a:ext cx="2094326" cy="1979613"/>
            <a:chOff x="11719" y="-47625"/>
            <a:chExt cx="789361" cy="746125"/>
          </a:xfrm>
        </p:grpSpPr>
        <p:sp>
          <p:nvSpPr>
            <p:cNvPr id="154" name="Google Shape;154;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6" name="Google Shape;156;p14"/>
          <p:cNvGrpSpPr/>
          <p:nvPr/>
        </p:nvGrpSpPr>
        <p:grpSpPr>
          <a:xfrm>
            <a:off x="10210738" y="6335270"/>
            <a:ext cx="2094326" cy="1979613"/>
            <a:chOff x="11719" y="-47625"/>
            <a:chExt cx="789361" cy="746125"/>
          </a:xfrm>
        </p:grpSpPr>
        <p:sp>
          <p:nvSpPr>
            <p:cNvPr id="157" name="Google Shape;157;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9" name="Google Shape;159;p14"/>
          <p:cNvGrpSpPr/>
          <p:nvPr/>
        </p:nvGrpSpPr>
        <p:grpSpPr>
          <a:xfrm>
            <a:off x="6143879" y="2688712"/>
            <a:ext cx="2094326" cy="1979613"/>
            <a:chOff x="11719" y="-47625"/>
            <a:chExt cx="789361" cy="746125"/>
          </a:xfrm>
        </p:grpSpPr>
        <p:sp>
          <p:nvSpPr>
            <p:cNvPr id="160" name="Google Shape;160;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2" name="Google Shape;162;p14"/>
          <p:cNvGrpSpPr/>
          <p:nvPr/>
        </p:nvGrpSpPr>
        <p:grpSpPr>
          <a:xfrm>
            <a:off x="10210738" y="2688712"/>
            <a:ext cx="2094326" cy="1979613"/>
            <a:chOff x="11719" y="-47625"/>
            <a:chExt cx="789361" cy="746125"/>
          </a:xfrm>
        </p:grpSpPr>
        <p:sp>
          <p:nvSpPr>
            <p:cNvPr id="163" name="Google Shape;163;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5" name="Google Shape;165;p14"/>
          <p:cNvGrpSpPr/>
          <p:nvPr/>
        </p:nvGrpSpPr>
        <p:grpSpPr>
          <a:xfrm>
            <a:off x="14277596" y="2688712"/>
            <a:ext cx="2094326" cy="1979613"/>
            <a:chOff x="11719" y="-47625"/>
            <a:chExt cx="789361" cy="746125"/>
          </a:xfrm>
        </p:grpSpPr>
        <p:sp>
          <p:nvSpPr>
            <p:cNvPr id="166" name="Google Shape;166;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8" name="Google Shape;168;p14"/>
          <p:cNvGrpSpPr/>
          <p:nvPr/>
        </p:nvGrpSpPr>
        <p:grpSpPr>
          <a:xfrm>
            <a:off x="14277596" y="6335270"/>
            <a:ext cx="2094326" cy="1979613"/>
            <a:chOff x="11719" y="-47625"/>
            <a:chExt cx="789361" cy="746125"/>
          </a:xfrm>
        </p:grpSpPr>
        <p:sp>
          <p:nvSpPr>
            <p:cNvPr id="169" name="Google Shape;169;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1" name="Google Shape;171;p14"/>
          <p:cNvGrpSpPr/>
          <p:nvPr/>
        </p:nvGrpSpPr>
        <p:grpSpPr>
          <a:xfrm>
            <a:off x="2077020" y="6335270"/>
            <a:ext cx="2094326" cy="1979613"/>
            <a:chOff x="11719" y="-47625"/>
            <a:chExt cx="789361" cy="746125"/>
          </a:xfrm>
        </p:grpSpPr>
        <p:sp>
          <p:nvSpPr>
            <p:cNvPr id="172" name="Google Shape;172;p14"/>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4" name="Google Shape;174;p14"/>
          <p:cNvGrpSpPr/>
          <p:nvPr/>
        </p:nvGrpSpPr>
        <p:grpSpPr>
          <a:xfrm>
            <a:off x="665018" y="467374"/>
            <a:ext cx="1129932" cy="689906"/>
            <a:chOff x="0" y="-9525"/>
            <a:chExt cx="1506576" cy="919874"/>
          </a:xfrm>
        </p:grpSpPr>
        <p:sp>
          <p:nvSpPr>
            <p:cNvPr id="175" name="Google Shape;175;p14"/>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176" name="Google Shape;176;p14"/>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192"/>
        <p:cNvGrpSpPr/>
        <p:nvPr/>
      </p:nvGrpSpPr>
      <p:grpSpPr>
        <a:xfrm>
          <a:off x="0" y="0"/>
          <a:ext cx="0" cy="0"/>
          <a:chOff x="0" y="0"/>
          <a:chExt cx="0" cy="0"/>
        </a:xfrm>
      </p:grpSpPr>
      <p:sp>
        <p:nvSpPr>
          <p:cNvPr id="193" name="Google Shape;193;p16"/>
          <p:cNvSpPr/>
          <p:nvPr/>
        </p:nvSpPr>
        <p:spPr>
          <a:xfrm>
            <a:off x="0" y="0"/>
            <a:ext cx="10414043" cy="10414000"/>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3">
              <a:alphaModFix/>
            </a:blip>
            <a:stretch>
              <a:fillRect b="-49999"/>
            </a:stretch>
          </a:blipFill>
          <a:ln>
            <a:noFill/>
          </a:ln>
        </p:spPr>
      </p:sp>
      <p:grpSp>
        <p:nvGrpSpPr>
          <p:cNvPr id="194" name="Google Shape;194;p16"/>
          <p:cNvGrpSpPr/>
          <p:nvPr/>
        </p:nvGrpSpPr>
        <p:grpSpPr>
          <a:xfrm>
            <a:off x="9144000" y="-180826"/>
            <a:ext cx="9144000" cy="10467826"/>
            <a:chOff x="0" y="-47625"/>
            <a:chExt cx="2408296" cy="2756958"/>
          </a:xfrm>
        </p:grpSpPr>
        <p:sp>
          <p:nvSpPr>
            <p:cNvPr id="195" name="Google Shape;195;p16"/>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196" name="Google Shape;196;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6"/>
          <p:cNvSpPr txBox="1"/>
          <p:nvPr/>
        </p:nvSpPr>
        <p:spPr>
          <a:xfrm>
            <a:off x="10244160" y="1859107"/>
            <a:ext cx="7015140" cy="6699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00" b="1" u="none" strike="noStrike">
                <a:solidFill>
                  <a:srgbClr val="0D2243"/>
                </a:solidFill>
                <a:latin typeface="Inter"/>
                <a:ea typeface="Inter"/>
                <a:cs typeface="Inter"/>
                <a:sym typeface="Inter"/>
              </a:rPr>
              <a:t>Our Company</a:t>
            </a:r>
            <a:endParaRPr/>
          </a:p>
        </p:txBody>
      </p:sp>
      <p:sp>
        <p:nvSpPr>
          <p:cNvPr id="198" name="Google Shape;198;p16"/>
          <p:cNvSpPr txBox="1"/>
          <p:nvPr/>
        </p:nvSpPr>
        <p:spPr>
          <a:xfrm>
            <a:off x="10244160" y="6801435"/>
            <a:ext cx="4584125"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What we do? </a:t>
            </a:r>
            <a:endParaRPr/>
          </a:p>
        </p:txBody>
      </p:sp>
      <p:sp>
        <p:nvSpPr>
          <p:cNvPr id="199" name="Google Shape;199;p16"/>
          <p:cNvSpPr txBox="1"/>
          <p:nvPr/>
        </p:nvSpPr>
        <p:spPr>
          <a:xfrm>
            <a:off x="10244160" y="3831648"/>
            <a:ext cx="4584125"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Who we are?</a:t>
            </a:r>
            <a:endParaRPr/>
          </a:p>
        </p:txBody>
      </p:sp>
      <p:sp>
        <p:nvSpPr>
          <p:cNvPr id="200" name="Google Shape;200;p16"/>
          <p:cNvSpPr txBox="1"/>
          <p:nvPr/>
        </p:nvSpPr>
        <p:spPr>
          <a:xfrm>
            <a:off x="10244160" y="4594810"/>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sp>
        <p:nvSpPr>
          <p:cNvPr id="201" name="Google Shape;201;p16"/>
          <p:cNvSpPr txBox="1"/>
          <p:nvPr/>
        </p:nvSpPr>
        <p:spPr>
          <a:xfrm>
            <a:off x="10244160" y="7687226"/>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grpSp>
        <p:nvGrpSpPr>
          <p:cNvPr id="202" name="Google Shape;202;p16"/>
          <p:cNvGrpSpPr/>
          <p:nvPr/>
        </p:nvGrpSpPr>
        <p:grpSpPr>
          <a:xfrm>
            <a:off x="665018" y="467374"/>
            <a:ext cx="1128576" cy="685953"/>
            <a:chOff x="0" y="-9525"/>
            <a:chExt cx="1504768" cy="914604"/>
          </a:xfrm>
        </p:grpSpPr>
        <p:sp>
          <p:nvSpPr>
            <p:cNvPr id="203" name="Google Shape;203;p16"/>
            <p:cNvSpPr txBox="1"/>
            <p:nvPr/>
          </p:nvSpPr>
          <p:spPr>
            <a:xfrm>
              <a:off x="0" y="-9525"/>
              <a:ext cx="13662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travl</a:t>
              </a:r>
              <a:endParaRPr b="1"/>
            </a:p>
          </p:txBody>
        </p:sp>
        <p:sp>
          <p:nvSpPr>
            <p:cNvPr id="204" name="Google Shape;204;p16"/>
            <p:cNvSpPr txBox="1"/>
            <p:nvPr/>
          </p:nvSpPr>
          <p:spPr>
            <a:xfrm>
              <a:off x="1377094" y="136649"/>
              <a:ext cx="127674" cy="7684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267"/>
        <p:cNvGrpSpPr/>
        <p:nvPr/>
      </p:nvGrpSpPr>
      <p:grpSpPr>
        <a:xfrm>
          <a:off x="0" y="0"/>
          <a:ext cx="0" cy="0"/>
          <a:chOff x="0" y="0"/>
          <a:chExt cx="0" cy="0"/>
        </a:xfrm>
      </p:grpSpPr>
      <p:sp>
        <p:nvSpPr>
          <p:cNvPr id="268" name="Google Shape;268;p19"/>
          <p:cNvSpPr txBox="1"/>
          <p:nvPr/>
        </p:nvSpPr>
        <p:spPr>
          <a:xfrm>
            <a:off x="2171684" y="657225"/>
            <a:ext cx="13944632" cy="771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a:solidFill>
                  <a:srgbClr val="0D2243"/>
                </a:solidFill>
                <a:latin typeface="Inter"/>
                <a:ea typeface="Inter"/>
                <a:cs typeface="Inter"/>
                <a:sym typeface="Inter"/>
              </a:rPr>
              <a:t>Our team</a:t>
            </a:r>
            <a:endParaRPr/>
          </a:p>
        </p:txBody>
      </p:sp>
      <p:sp>
        <p:nvSpPr>
          <p:cNvPr id="269" name="Google Shape;269;p19"/>
          <p:cNvSpPr/>
          <p:nvPr/>
        </p:nvSpPr>
        <p:spPr>
          <a:xfrm>
            <a:off x="2219309" y="2811926"/>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48878" t="-9995" r="-34433" b="-1221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txBox="1"/>
          <p:nvPr/>
        </p:nvSpPr>
        <p:spPr>
          <a:xfrm>
            <a:off x="1909320"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71" name="Google Shape;271;p19"/>
          <p:cNvSpPr txBox="1"/>
          <p:nvPr/>
        </p:nvSpPr>
        <p:spPr>
          <a:xfrm>
            <a:off x="1909320"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72" name="Google Shape;272;p19"/>
          <p:cNvSpPr/>
          <p:nvPr/>
        </p:nvSpPr>
        <p:spPr>
          <a:xfrm>
            <a:off x="2219309" y="6483380"/>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48878" t="-9995" r="-34433" b="-1221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p:nvPr/>
        </p:nvSpPr>
        <p:spPr>
          <a:xfrm>
            <a:off x="1909320"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74" name="Google Shape;274;p19"/>
          <p:cNvSpPr txBox="1"/>
          <p:nvPr/>
        </p:nvSpPr>
        <p:spPr>
          <a:xfrm>
            <a:off x="1909320"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75" name="Google Shape;275;p19"/>
          <p:cNvSpPr/>
          <p:nvPr/>
        </p:nvSpPr>
        <p:spPr>
          <a:xfrm>
            <a:off x="6286168" y="2811926"/>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9880" r="-2011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976179"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77" name="Google Shape;277;p19"/>
          <p:cNvSpPr txBox="1"/>
          <p:nvPr/>
        </p:nvSpPr>
        <p:spPr>
          <a:xfrm>
            <a:off x="5976179"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78" name="Google Shape;278;p19"/>
          <p:cNvSpPr/>
          <p:nvPr/>
        </p:nvSpPr>
        <p:spPr>
          <a:xfrm>
            <a:off x="6286168" y="6483380"/>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9880" r="-20114"/>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txBox="1"/>
          <p:nvPr/>
        </p:nvSpPr>
        <p:spPr>
          <a:xfrm>
            <a:off x="5976179"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80" name="Google Shape;280;p19"/>
          <p:cNvSpPr txBox="1"/>
          <p:nvPr/>
        </p:nvSpPr>
        <p:spPr>
          <a:xfrm>
            <a:off x="5976179"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81" name="Google Shape;281;p19"/>
          <p:cNvSpPr/>
          <p:nvPr/>
        </p:nvSpPr>
        <p:spPr>
          <a:xfrm>
            <a:off x="10353027" y="2811926"/>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9784" r="-2002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txBox="1"/>
          <p:nvPr/>
        </p:nvSpPr>
        <p:spPr>
          <a:xfrm>
            <a:off x="10043038"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83" name="Google Shape;283;p19"/>
          <p:cNvSpPr txBox="1"/>
          <p:nvPr/>
        </p:nvSpPr>
        <p:spPr>
          <a:xfrm>
            <a:off x="10043038"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84" name="Google Shape;284;p19"/>
          <p:cNvSpPr/>
          <p:nvPr/>
        </p:nvSpPr>
        <p:spPr>
          <a:xfrm>
            <a:off x="10353027" y="6483380"/>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9784" r="-2002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10043038"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86" name="Google Shape;286;p19"/>
          <p:cNvSpPr txBox="1"/>
          <p:nvPr/>
        </p:nvSpPr>
        <p:spPr>
          <a:xfrm>
            <a:off x="10043038"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87" name="Google Shape;287;p19"/>
          <p:cNvSpPr/>
          <p:nvPr/>
        </p:nvSpPr>
        <p:spPr>
          <a:xfrm>
            <a:off x="14400322" y="2811926"/>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65900" r="-42567" b="-3898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txBox="1"/>
          <p:nvPr/>
        </p:nvSpPr>
        <p:spPr>
          <a:xfrm>
            <a:off x="14090333" y="510107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89" name="Google Shape;289;p19"/>
          <p:cNvSpPr txBox="1"/>
          <p:nvPr/>
        </p:nvSpPr>
        <p:spPr>
          <a:xfrm>
            <a:off x="14090333" y="549159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90" name="Google Shape;290;p19"/>
          <p:cNvSpPr/>
          <p:nvPr/>
        </p:nvSpPr>
        <p:spPr>
          <a:xfrm>
            <a:off x="14400322" y="6483380"/>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65900" r="-42567" b="-3898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txBox="1"/>
          <p:nvPr/>
        </p:nvSpPr>
        <p:spPr>
          <a:xfrm>
            <a:off x="14090333" y="8772525"/>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a:solidFill>
                  <a:srgbClr val="0D2243"/>
                </a:solidFill>
                <a:latin typeface="Inter"/>
                <a:ea typeface="Inter"/>
                <a:cs typeface="Inter"/>
                <a:sym typeface="Inter"/>
              </a:rPr>
              <a:t>Name Surname</a:t>
            </a:r>
            <a:endParaRPr/>
          </a:p>
        </p:txBody>
      </p:sp>
      <p:sp>
        <p:nvSpPr>
          <p:cNvPr id="292" name="Google Shape;292;p19"/>
          <p:cNvSpPr txBox="1"/>
          <p:nvPr/>
        </p:nvSpPr>
        <p:spPr>
          <a:xfrm>
            <a:off x="14090333" y="9163050"/>
            <a:ext cx="2429727" cy="26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93" name="Google Shape;293;p19"/>
          <p:cNvSpPr txBox="1"/>
          <p:nvPr/>
        </p:nvSpPr>
        <p:spPr>
          <a:xfrm>
            <a:off x="7109036" y="1574261"/>
            <a:ext cx="4069928" cy="2901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700">
                <a:solidFill>
                  <a:srgbClr val="0D2243"/>
                </a:solidFill>
                <a:latin typeface="Inter"/>
                <a:ea typeface="Inter"/>
                <a:cs typeface="Inter"/>
                <a:sym typeface="Inter"/>
              </a:rPr>
              <a:t>Elaborate on what you want to discuss. </a:t>
            </a:r>
            <a:endParaRPr/>
          </a:p>
        </p:txBody>
      </p:sp>
      <p:grpSp>
        <p:nvGrpSpPr>
          <p:cNvPr id="294" name="Google Shape;294;p19"/>
          <p:cNvGrpSpPr/>
          <p:nvPr/>
        </p:nvGrpSpPr>
        <p:grpSpPr>
          <a:xfrm>
            <a:off x="665018" y="467374"/>
            <a:ext cx="1129932" cy="689906"/>
            <a:chOff x="0" y="-9525"/>
            <a:chExt cx="1506576" cy="919874"/>
          </a:xfrm>
        </p:grpSpPr>
        <p:sp>
          <p:nvSpPr>
            <p:cNvPr id="295" name="Google Shape;295;p19"/>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296" name="Google Shape;296;p19"/>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300"/>
        <p:cNvGrpSpPr/>
        <p:nvPr/>
      </p:nvGrpSpPr>
      <p:grpSpPr>
        <a:xfrm>
          <a:off x="0" y="0"/>
          <a:ext cx="0" cy="0"/>
          <a:chOff x="0" y="0"/>
          <a:chExt cx="0" cy="0"/>
        </a:xfrm>
      </p:grpSpPr>
      <p:cxnSp>
        <p:nvCxnSpPr>
          <p:cNvPr id="301" name="Google Shape;301;p20"/>
          <p:cNvCxnSpPr/>
          <p:nvPr/>
        </p:nvCxnSpPr>
        <p:spPr>
          <a:xfrm>
            <a:off x="2302127" y="6091028"/>
            <a:ext cx="13683745" cy="0"/>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02" name="Google Shape;302;p20"/>
          <p:cNvCxnSpPr/>
          <p:nvPr/>
        </p:nvCxnSpPr>
        <p:spPr>
          <a:xfrm rot="10800000">
            <a:off x="9144000" y="2923756"/>
            <a:ext cx="0" cy="6334544"/>
          </a:xfrm>
          <a:prstGeom prst="straightConnector1">
            <a:avLst/>
          </a:prstGeom>
          <a:noFill/>
          <a:ln w="9525" cap="flat" cmpd="sng">
            <a:solidFill>
              <a:srgbClr val="0D2243">
                <a:alpha val="40000"/>
              </a:srgbClr>
            </a:solidFill>
            <a:prstDash val="solid"/>
            <a:round/>
            <a:headEnd type="none" w="sm" len="sm"/>
            <a:tailEnd type="none" w="sm" len="sm"/>
          </a:ln>
        </p:spPr>
      </p:cxnSp>
      <p:sp>
        <p:nvSpPr>
          <p:cNvPr id="303" name="Google Shape;303;p20"/>
          <p:cNvSpPr txBox="1"/>
          <p:nvPr/>
        </p:nvSpPr>
        <p:spPr>
          <a:xfrm>
            <a:off x="6989155" y="1574261"/>
            <a:ext cx="4309690"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rgbClr val="0D2243"/>
                </a:solidFill>
                <a:latin typeface="Inter"/>
                <a:ea typeface="Inter"/>
                <a:cs typeface="Inter"/>
                <a:sym typeface="Inter"/>
              </a:rPr>
              <a:t>Elaborate on what you want to discuss. </a:t>
            </a:r>
            <a:endParaRPr/>
          </a:p>
        </p:txBody>
      </p:sp>
      <p:sp>
        <p:nvSpPr>
          <p:cNvPr id="304" name="Google Shape;304;p20"/>
          <p:cNvSpPr txBox="1"/>
          <p:nvPr/>
        </p:nvSpPr>
        <p:spPr>
          <a:xfrm rot="-5400000">
            <a:off x="563008" y="4272350"/>
            <a:ext cx="3125814" cy="4286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Strengths</a:t>
            </a:r>
            <a:endParaRPr/>
          </a:p>
        </p:txBody>
      </p:sp>
      <p:sp>
        <p:nvSpPr>
          <p:cNvPr id="305" name="Google Shape;305;p20"/>
          <p:cNvSpPr txBox="1"/>
          <p:nvPr/>
        </p:nvSpPr>
        <p:spPr>
          <a:xfrm rot="-5400000">
            <a:off x="563008" y="7482486"/>
            <a:ext cx="3125814" cy="4286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Opportunities</a:t>
            </a:r>
            <a:endParaRPr/>
          </a:p>
        </p:txBody>
      </p:sp>
      <p:sp>
        <p:nvSpPr>
          <p:cNvPr id="306" name="Google Shape;306;p20"/>
          <p:cNvSpPr txBox="1"/>
          <p:nvPr/>
        </p:nvSpPr>
        <p:spPr>
          <a:xfrm rot="5400000">
            <a:off x="14602116" y="4272350"/>
            <a:ext cx="3125814" cy="4286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weaknesses</a:t>
            </a:r>
            <a:endParaRPr/>
          </a:p>
        </p:txBody>
      </p:sp>
      <p:sp>
        <p:nvSpPr>
          <p:cNvPr id="307" name="Google Shape;307;p20"/>
          <p:cNvSpPr txBox="1"/>
          <p:nvPr/>
        </p:nvSpPr>
        <p:spPr>
          <a:xfrm>
            <a:off x="2171684" y="657225"/>
            <a:ext cx="13944600" cy="7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a:solidFill>
                  <a:srgbClr val="0D2243"/>
                </a:solidFill>
                <a:latin typeface="Inter"/>
                <a:ea typeface="Inter"/>
                <a:cs typeface="Inter"/>
                <a:sym typeface="Inter"/>
              </a:rPr>
              <a:t>SWOT analysis</a:t>
            </a:r>
            <a:endParaRPr/>
          </a:p>
        </p:txBody>
      </p:sp>
      <p:sp>
        <p:nvSpPr>
          <p:cNvPr id="308" name="Google Shape;308;p20"/>
          <p:cNvSpPr txBox="1"/>
          <p:nvPr/>
        </p:nvSpPr>
        <p:spPr>
          <a:xfrm rot="5400000">
            <a:off x="14602116" y="7439623"/>
            <a:ext cx="3125814" cy="4286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Threats</a:t>
            </a:r>
            <a:endParaRPr/>
          </a:p>
        </p:txBody>
      </p:sp>
      <p:sp>
        <p:nvSpPr>
          <p:cNvPr id="309" name="Google Shape;309;p20"/>
          <p:cNvSpPr txBox="1"/>
          <p:nvPr/>
        </p:nvSpPr>
        <p:spPr>
          <a:xfrm>
            <a:off x="2942359" y="3153163"/>
            <a:ext cx="5538600" cy="2493600"/>
          </a:xfrm>
          <a:prstGeom prst="rect">
            <a:avLst/>
          </a:prstGeom>
          <a:noFill/>
          <a:ln>
            <a:noFill/>
          </a:ln>
        </p:spPr>
        <p:txBody>
          <a:bodyPr spcFirstLastPara="1" wrap="square" lIns="0" tIns="0" rIns="0" bIns="0" anchor="t" anchorCtr="0">
            <a:spAutoFit/>
          </a:bodyPr>
          <a:lstStyle/>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Lorem ipsum dolor sit amet, consectetur adipiscing elit. Sed quis nisl vitae nisi tincidunt consequat.</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Quisque euismod, leo id lacinia malesuada, eros augue sagittis nunc, quis aliquet lacus justo ac lectus.</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Cras auctor, lorem ac ultricies tincidunt, nisl massa ullamcorper nisi, sit amet aliquam arcu quam at nibh. In hac habitasse platea dictumst. </a:t>
            </a:r>
            <a:endParaRPr/>
          </a:p>
        </p:txBody>
      </p:sp>
      <p:sp>
        <p:nvSpPr>
          <p:cNvPr id="310" name="Google Shape;310;p20"/>
          <p:cNvSpPr txBox="1"/>
          <p:nvPr/>
        </p:nvSpPr>
        <p:spPr>
          <a:xfrm>
            <a:off x="9805988" y="3153163"/>
            <a:ext cx="5486700" cy="2493600"/>
          </a:xfrm>
          <a:prstGeom prst="rect">
            <a:avLst/>
          </a:prstGeom>
          <a:noFill/>
          <a:ln>
            <a:noFill/>
          </a:ln>
        </p:spPr>
        <p:txBody>
          <a:bodyPr spcFirstLastPara="1" wrap="square" lIns="0" tIns="0" rIns="0" bIns="0" anchor="t" anchorCtr="0">
            <a:spAutoFit/>
          </a:bodyPr>
          <a:lstStyle/>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Lorem ipsum dolor sit amet, consectetur adipiscing elit. Sed quis nisl vitae nisi tincidunt consequat.</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Quisque euismod, leo id lacinia malesuada, eros augue sagittis nunc, quis aliquet lacus justo ac lectus.</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Cras auctor, lorem ac ultricies tincidunt, nisl massa ullamcorper nisi, sit amet aliquam arcu quam at nibh. In hac habitasse platea dictumst. </a:t>
            </a:r>
            <a:endParaRPr/>
          </a:p>
        </p:txBody>
      </p:sp>
      <p:sp>
        <p:nvSpPr>
          <p:cNvPr id="311" name="Google Shape;311;p20"/>
          <p:cNvSpPr txBox="1"/>
          <p:nvPr/>
        </p:nvSpPr>
        <p:spPr>
          <a:xfrm>
            <a:off x="2942359" y="6496648"/>
            <a:ext cx="5538600" cy="2493600"/>
          </a:xfrm>
          <a:prstGeom prst="rect">
            <a:avLst/>
          </a:prstGeom>
          <a:noFill/>
          <a:ln>
            <a:noFill/>
          </a:ln>
        </p:spPr>
        <p:txBody>
          <a:bodyPr spcFirstLastPara="1" wrap="square" lIns="0" tIns="0" rIns="0" bIns="0" anchor="t" anchorCtr="0">
            <a:spAutoFit/>
          </a:bodyPr>
          <a:lstStyle/>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Lorem ipsum dolor sit amet, consectetur adipiscing elit. Sed quis nisl vitae nisi tincidunt consequat.</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Quisque euismod, leo id lacinia malesuada, eros augue sagittis nunc, quis aliquet lacus justo ac lectus.</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Cras auctor, lorem ac ultricies tincidunt, nisl massa ullamcorper nisi, sit amet aliquam arcu quam at nibh. In hac habitasse platea dictumst. </a:t>
            </a:r>
            <a:endParaRPr/>
          </a:p>
        </p:txBody>
      </p:sp>
      <p:sp>
        <p:nvSpPr>
          <p:cNvPr id="312" name="Google Shape;312;p20"/>
          <p:cNvSpPr txBox="1"/>
          <p:nvPr/>
        </p:nvSpPr>
        <p:spPr>
          <a:xfrm>
            <a:off x="9805988" y="6496648"/>
            <a:ext cx="5486700" cy="2493600"/>
          </a:xfrm>
          <a:prstGeom prst="rect">
            <a:avLst/>
          </a:prstGeom>
          <a:noFill/>
          <a:ln>
            <a:noFill/>
          </a:ln>
        </p:spPr>
        <p:txBody>
          <a:bodyPr spcFirstLastPara="1" wrap="square" lIns="0" tIns="0" rIns="0" bIns="0" anchor="t" anchorCtr="0">
            <a:spAutoFit/>
          </a:bodyPr>
          <a:lstStyle/>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Lorem ipsum dolor sit amet, consectetur adipiscing elit. Sed quis nisl vitae nisi tincidunt consequat.</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Quisque euismod, leo id lacinia malesuada, eros augue sagittis nunc, quis aliquet lacus justo ac lectus.</a:t>
            </a:r>
            <a:endParaRPr/>
          </a:p>
          <a:p>
            <a:pPr marL="388622" marR="0" lvl="1" indent="-194310" algn="l" rtl="0">
              <a:lnSpc>
                <a:spcPct val="100000"/>
              </a:lnSpc>
              <a:spcBef>
                <a:spcPts val="0"/>
              </a:spcBef>
              <a:spcAft>
                <a:spcPts val="0"/>
              </a:spcAft>
              <a:buClr>
                <a:srgbClr val="0D2243"/>
              </a:buClr>
              <a:buSzPts val="1800"/>
              <a:buFont typeface="Arial"/>
              <a:buChar char="•"/>
            </a:pPr>
            <a:r>
              <a:rPr lang="en-US" sz="1800" b="0" i="0" u="none" strike="noStrike" cap="none">
                <a:solidFill>
                  <a:srgbClr val="0D2243"/>
                </a:solidFill>
                <a:latin typeface="Inter"/>
                <a:ea typeface="Inter"/>
                <a:cs typeface="Inter"/>
                <a:sym typeface="Inter"/>
              </a:rPr>
              <a:t>Cras auctor, lorem ac ultricies tincidunt, nisl massa ullamcorper nisi, sit amet aliquam arcu quam at nibh. In hac habitasse platea dictumst. </a:t>
            </a:r>
            <a:endParaRPr/>
          </a:p>
        </p:txBody>
      </p:sp>
      <p:grpSp>
        <p:nvGrpSpPr>
          <p:cNvPr id="313" name="Google Shape;313;p20"/>
          <p:cNvGrpSpPr/>
          <p:nvPr/>
        </p:nvGrpSpPr>
        <p:grpSpPr>
          <a:xfrm>
            <a:off x="9075036" y="6026518"/>
            <a:ext cx="137927" cy="138545"/>
            <a:chOff x="1813" y="0"/>
            <a:chExt cx="809173" cy="812800"/>
          </a:xfrm>
        </p:grpSpPr>
        <p:sp>
          <p:nvSpPr>
            <p:cNvPr id="314" name="Google Shape;31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6" name="Google Shape;316;p20"/>
          <p:cNvGrpSpPr/>
          <p:nvPr/>
        </p:nvGrpSpPr>
        <p:grpSpPr>
          <a:xfrm>
            <a:off x="817418" y="619774"/>
            <a:ext cx="1129932" cy="689906"/>
            <a:chOff x="0" y="-9525"/>
            <a:chExt cx="1506576" cy="919874"/>
          </a:xfrm>
        </p:grpSpPr>
        <p:sp>
          <p:nvSpPr>
            <p:cNvPr id="317" name="Google Shape;317;p20"/>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318" name="Google Shape;318;p20"/>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322"/>
        <p:cNvGrpSpPr/>
        <p:nvPr/>
      </p:nvGrpSpPr>
      <p:grpSpPr>
        <a:xfrm>
          <a:off x="0" y="0"/>
          <a:ext cx="0" cy="0"/>
          <a:chOff x="0" y="0"/>
          <a:chExt cx="0" cy="0"/>
        </a:xfrm>
      </p:grpSpPr>
      <p:sp>
        <p:nvSpPr>
          <p:cNvPr id="323" name="Google Shape;323;p21"/>
          <p:cNvSpPr/>
          <p:nvPr/>
        </p:nvSpPr>
        <p:spPr>
          <a:xfrm>
            <a:off x="-159026" y="0"/>
            <a:ext cx="10387731" cy="10387731"/>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a:stretch>
          </a:blipFill>
          <a:ln>
            <a:noFill/>
          </a:ln>
        </p:spPr>
      </p:sp>
      <p:sp>
        <p:nvSpPr>
          <p:cNvPr id="324" name="Google Shape;324;p21"/>
          <p:cNvSpPr/>
          <p:nvPr/>
        </p:nvSpPr>
        <p:spPr>
          <a:xfrm rot="-5400000">
            <a:off x="8726462" y="698852"/>
            <a:ext cx="10241861" cy="8858135"/>
          </a:xfrm>
          <a:custGeom>
            <a:avLst/>
            <a:gdLst/>
            <a:ahLst/>
            <a:cxnLst/>
            <a:rect l="l" t="t" r="r" b="b"/>
            <a:pathLst>
              <a:path w="11379845" h="11850348" extrusionOk="0">
                <a:moveTo>
                  <a:pt x="0" y="0"/>
                </a:moveTo>
                <a:lnTo>
                  <a:pt x="11379845" y="0"/>
                </a:lnTo>
                <a:lnTo>
                  <a:pt x="11379845" y="11850349"/>
                </a:lnTo>
                <a:lnTo>
                  <a:pt x="0" y="11850349"/>
                </a:lnTo>
                <a:lnTo>
                  <a:pt x="0" y="0"/>
                </a:lnTo>
                <a:close/>
              </a:path>
            </a:pathLst>
          </a:custGeom>
          <a:blipFill rotWithShape="1">
            <a:blip r:embed="rId3">
              <a:alphaModFix/>
            </a:blip>
            <a:stretch>
              <a:fillRect l="-531" t="-535" r="-14157" b="-3306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21"/>
          <p:cNvSpPr/>
          <p:nvPr/>
        </p:nvSpPr>
        <p:spPr>
          <a:xfrm rot="5400000">
            <a:off x="10267395" y="-934098"/>
            <a:ext cx="10291699" cy="12155196"/>
          </a:xfrm>
          <a:custGeom>
            <a:avLst/>
            <a:gdLst/>
            <a:ahLst/>
            <a:cxnLst/>
            <a:rect l="l" t="t" r="r" b="b"/>
            <a:pathLst>
              <a:path w="21553296" h="12155196" extrusionOk="0">
                <a:moveTo>
                  <a:pt x="0" y="0"/>
                </a:moveTo>
                <a:lnTo>
                  <a:pt x="21553296" y="0"/>
                </a:lnTo>
                <a:lnTo>
                  <a:pt x="21553296" y="12155195"/>
                </a:lnTo>
                <a:lnTo>
                  <a:pt x="0" y="1215519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21"/>
          <p:cNvSpPr txBox="1"/>
          <p:nvPr/>
        </p:nvSpPr>
        <p:spPr>
          <a:xfrm>
            <a:off x="4309776" y="3532829"/>
            <a:ext cx="10058700" cy="39354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5980" b="1">
                <a:solidFill>
                  <a:srgbClr val="F5F5F7"/>
                </a:solidFill>
                <a:latin typeface="Bebas Neue"/>
                <a:ea typeface="Bebas Neue"/>
                <a:cs typeface="Bebas Neue"/>
                <a:sym typeface="Bebas Neue"/>
              </a:rPr>
              <a:t>visual identity</a:t>
            </a:r>
            <a:endParaRPr/>
          </a:p>
        </p:txBody>
      </p:sp>
      <p:grpSp>
        <p:nvGrpSpPr>
          <p:cNvPr id="327" name="Google Shape;327;p21"/>
          <p:cNvGrpSpPr/>
          <p:nvPr/>
        </p:nvGrpSpPr>
        <p:grpSpPr>
          <a:xfrm>
            <a:off x="665018" y="467374"/>
            <a:ext cx="1316250" cy="689906"/>
            <a:chOff x="0" y="-9525"/>
            <a:chExt cx="1755000" cy="919874"/>
          </a:xfrm>
        </p:grpSpPr>
        <p:sp>
          <p:nvSpPr>
            <p:cNvPr id="328" name="Google Shape;328;p21"/>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329" name="Google Shape;329;p21"/>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p:nvPr/>
        </p:nvSpPr>
        <p:spPr>
          <a:xfrm>
            <a:off x="2171684" y="657225"/>
            <a:ext cx="13944632" cy="771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a:solidFill>
                  <a:srgbClr val="0D2243"/>
                </a:solidFill>
                <a:latin typeface="Inter"/>
                <a:ea typeface="Inter"/>
                <a:cs typeface="Inter"/>
                <a:sym typeface="Inter"/>
              </a:rPr>
              <a:t>Our team</a:t>
            </a:r>
            <a:endParaRPr/>
          </a:p>
        </p:txBody>
      </p:sp>
      <p:sp>
        <p:nvSpPr>
          <p:cNvPr id="270" name="Google Shape;270;p19"/>
          <p:cNvSpPr txBox="1"/>
          <p:nvPr/>
        </p:nvSpPr>
        <p:spPr>
          <a:xfrm>
            <a:off x="3016225" y="6730576"/>
            <a:ext cx="2429727" cy="33239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dirty="0">
                <a:solidFill>
                  <a:srgbClr val="0D2243"/>
                </a:solidFill>
                <a:latin typeface="Inter"/>
                <a:ea typeface="Inter"/>
                <a:cs typeface="Inter"/>
                <a:sym typeface="Inter"/>
              </a:rPr>
              <a:t>Benson Yang</a:t>
            </a:r>
            <a:endParaRPr dirty="0"/>
          </a:p>
        </p:txBody>
      </p:sp>
      <p:sp>
        <p:nvSpPr>
          <p:cNvPr id="271" name="Google Shape;271;p19"/>
          <p:cNvSpPr txBox="1"/>
          <p:nvPr/>
        </p:nvSpPr>
        <p:spPr>
          <a:xfrm>
            <a:off x="3016225" y="7121101"/>
            <a:ext cx="2429727" cy="2667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dirty="0">
                <a:solidFill>
                  <a:srgbClr val="0D2243"/>
                </a:solidFill>
                <a:latin typeface="Inter"/>
                <a:ea typeface="Inter"/>
                <a:cs typeface="Inter"/>
                <a:sym typeface="Inter"/>
              </a:rPr>
              <a:t>Position</a:t>
            </a:r>
            <a:endParaRPr dirty="0"/>
          </a:p>
        </p:txBody>
      </p:sp>
      <p:sp>
        <p:nvSpPr>
          <p:cNvPr id="273" name="Google Shape;273;p19"/>
          <p:cNvSpPr txBox="1"/>
          <p:nvPr/>
        </p:nvSpPr>
        <p:spPr>
          <a:xfrm>
            <a:off x="8101572" y="6730576"/>
            <a:ext cx="2429727" cy="33239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dirty="0">
                <a:solidFill>
                  <a:srgbClr val="0D2243"/>
                </a:solidFill>
                <a:latin typeface="Inter"/>
                <a:ea typeface="Inter"/>
                <a:cs typeface="Inter"/>
                <a:sym typeface="Inter"/>
              </a:rPr>
              <a:t>Wilson Chou</a:t>
            </a:r>
            <a:endParaRPr dirty="0"/>
          </a:p>
        </p:txBody>
      </p:sp>
      <p:sp>
        <p:nvSpPr>
          <p:cNvPr id="274" name="Google Shape;274;p19"/>
          <p:cNvSpPr txBox="1"/>
          <p:nvPr/>
        </p:nvSpPr>
        <p:spPr>
          <a:xfrm>
            <a:off x="8101572" y="7121101"/>
            <a:ext cx="2429727" cy="2667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sp>
        <p:nvSpPr>
          <p:cNvPr id="293" name="Google Shape;293;p19"/>
          <p:cNvSpPr txBox="1"/>
          <p:nvPr/>
        </p:nvSpPr>
        <p:spPr>
          <a:xfrm>
            <a:off x="7109036" y="1574261"/>
            <a:ext cx="4069928" cy="36625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700" dirty="0">
                <a:solidFill>
                  <a:srgbClr val="0D2243"/>
                </a:solidFill>
                <a:latin typeface="Inter"/>
                <a:ea typeface="Inter"/>
                <a:cs typeface="Inter"/>
                <a:sym typeface="Inter"/>
              </a:rPr>
              <a:t>Who we are. </a:t>
            </a:r>
            <a:endParaRPr dirty="0"/>
          </a:p>
        </p:txBody>
      </p:sp>
      <p:grpSp>
        <p:nvGrpSpPr>
          <p:cNvPr id="294" name="Google Shape;294;p19"/>
          <p:cNvGrpSpPr/>
          <p:nvPr/>
        </p:nvGrpSpPr>
        <p:grpSpPr>
          <a:xfrm>
            <a:off x="665018" y="467374"/>
            <a:ext cx="1129932" cy="689906"/>
            <a:chOff x="0" y="-9525"/>
            <a:chExt cx="1506576" cy="919874"/>
          </a:xfrm>
        </p:grpSpPr>
        <p:sp>
          <p:nvSpPr>
            <p:cNvPr id="295" name="Google Shape;295;p19"/>
            <p:cNvSpPr txBox="1"/>
            <p:nvPr/>
          </p:nvSpPr>
          <p:spPr>
            <a:xfrm>
              <a:off x="0" y="-9525"/>
              <a:ext cx="1460100" cy="77369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dirty="0">
                  <a:solidFill>
                    <a:srgbClr val="0D2243"/>
                  </a:solidFill>
                </a:rPr>
                <a:t>logo</a:t>
              </a:r>
              <a:endParaRPr b="1" dirty="0"/>
            </a:p>
          </p:txBody>
        </p:sp>
        <p:sp>
          <p:nvSpPr>
            <p:cNvPr id="296" name="Google Shape;296;p19"/>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
        <p:nvSpPr>
          <p:cNvPr id="2" name="Google Shape;269;p19">
            <a:extLst>
              <a:ext uri="{FF2B5EF4-FFF2-40B4-BE49-F238E27FC236}">
                <a16:creationId xmlns:a16="http://schemas.microsoft.com/office/drawing/2014/main" id="{5B44B631-9F1C-6C34-66F1-C6BFE88003E9}"/>
              </a:ext>
            </a:extLst>
          </p:cNvPr>
          <p:cNvSpPr/>
          <p:nvPr/>
        </p:nvSpPr>
        <p:spPr>
          <a:xfrm>
            <a:off x="13186919" y="4441431"/>
            <a:ext cx="1809750" cy="180974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48878" t="-9995" r="-34433" b="-1221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70;p19">
            <a:extLst>
              <a:ext uri="{FF2B5EF4-FFF2-40B4-BE49-F238E27FC236}">
                <a16:creationId xmlns:a16="http://schemas.microsoft.com/office/drawing/2014/main" id="{F64C423D-43F4-F340-E656-497D3B5156F9}"/>
              </a:ext>
            </a:extLst>
          </p:cNvPr>
          <p:cNvSpPr txBox="1"/>
          <p:nvPr/>
        </p:nvSpPr>
        <p:spPr>
          <a:xfrm>
            <a:off x="12876930" y="6730575"/>
            <a:ext cx="2429727" cy="33239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1" dirty="0">
                <a:solidFill>
                  <a:srgbClr val="0D2243"/>
                </a:solidFill>
                <a:latin typeface="Inter"/>
                <a:ea typeface="Inter"/>
                <a:cs typeface="Inter"/>
                <a:sym typeface="Inter"/>
              </a:rPr>
              <a:t>Steven Hong</a:t>
            </a:r>
            <a:endParaRPr dirty="0"/>
          </a:p>
        </p:txBody>
      </p:sp>
      <p:sp>
        <p:nvSpPr>
          <p:cNvPr id="4" name="Google Shape;271;p19">
            <a:extLst>
              <a:ext uri="{FF2B5EF4-FFF2-40B4-BE49-F238E27FC236}">
                <a16:creationId xmlns:a16="http://schemas.microsoft.com/office/drawing/2014/main" id="{C0390496-7562-B2FD-4993-9AF4E528C427}"/>
              </a:ext>
            </a:extLst>
          </p:cNvPr>
          <p:cNvSpPr txBox="1"/>
          <p:nvPr/>
        </p:nvSpPr>
        <p:spPr>
          <a:xfrm>
            <a:off x="12876930" y="7121100"/>
            <a:ext cx="2429727" cy="2667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a:solidFill>
                  <a:srgbClr val="0D2243"/>
                </a:solidFill>
                <a:latin typeface="Inter"/>
                <a:ea typeface="Inter"/>
                <a:cs typeface="Inter"/>
                <a:sym typeface="Inter"/>
              </a:rPr>
              <a:t>Position</a:t>
            </a:r>
            <a:endParaRPr/>
          </a:p>
        </p:txBody>
      </p:sp>
      <p:pic>
        <p:nvPicPr>
          <p:cNvPr id="6" name="Picture 5">
            <a:extLst>
              <a:ext uri="{FF2B5EF4-FFF2-40B4-BE49-F238E27FC236}">
                <a16:creationId xmlns:a16="http://schemas.microsoft.com/office/drawing/2014/main" id="{1966AFF5-1FAC-9E4F-1BA0-71A170B60FD6}"/>
              </a:ext>
            </a:extLst>
          </p:cNvPr>
          <p:cNvPicPr>
            <a:picLocks noChangeAspect="1"/>
          </p:cNvPicPr>
          <p:nvPr/>
        </p:nvPicPr>
        <p:blipFill>
          <a:blip r:embed="rId4"/>
          <a:stretch>
            <a:fillRect/>
          </a:stretch>
        </p:blipFill>
        <p:spPr>
          <a:xfrm>
            <a:off x="2626027" y="3535909"/>
            <a:ext cx="2971800" cy="2997201"/>
          </a:xfrm>
          <a:prstGeom prst="ellipse">
            <a:avLst/>
          </a:prstGeom>
        </p:spPr>
      </p:pic>
      <p:pic>
        <p:nvPicPr>
          <p:cNvPr id="8" name="Picture 7">
            <a:extLst>
              <a:ext uri="{FF2B5EF4-FFF2-40B4-BE49-F238E27FC236}">
                <a16:creationId xmlns:a16="http://schemas.microsoft.com/office/drawing/2014/main" id="{05A3857A-6210-A3BE-7626-F9F830C04E6A}"/>
              </a:ext>
            </a:extLst>
          </p:cNvPr>
          <p:cNvPicPr>
            <a:picLocks noChangeAspect="1"/>
          </p:cNvPicPr>
          <p:nvPr/>
        </p:nvPicPr>
        <p:blipFill>
          <a:blip r:embed="rId5"/>
          <a:stretch>
            <a:fillRect/>
          </a:stretch>
        </p:blipFill>
        <p:spPr>
          <a:xfrm>
            <a:off x="7872332" y="3471403"/>
            <a:ext cx="3061706" cy="3061706"/>
          </a:xfrm>
          <a:prstGeom prst="ellipse">
            <a:avLst/>
          </a:prstGeom>
        </p:spPr>
      </p:pic>
    </p:spTree>
    <p:extLst>
      <p:ext uri="{BB962C8B-B14F-4D97-AF65-F5344CB8AC3E}">
        <p14:creationId xmlns:p14="http://schemas.microsoft.com/office/powerpoint/2010/main" val="191933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333"/>
        <p:cNvGrpSpPr/>
        <p:nvPr/>
      </p:nvGrpSpPr>
      <p:grpSpPr>
        <a:xfrm>
          <a:off x="0" y="0"/>
          <a:ext cx="0" cy="0"/>
          <a:chOff x="0" y="0"/>
          <a:chExt cx="0" cy="0"/>
        </a:xfrm>
      </p:grpSpPr>
      <p:sp>
        <p:nvSpPr>
          <p:cNvPr id="334" name="Google Shape;334;p22"/>
          <p:cNvSpPr txBox="1"/>
          <p:nvPr/>
        </p:nvSpPr>
        <p:spPr>
          <a:xfrm>
            <a:off x="5747713" y="657225"/>
            <a:ext cx="6792574" cy="771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Logo</a:t>
            </a:r>
            <a:endParaRPr/>
          </a:p>
        </p:txBody>
      </p:sp>
      <p:grpSp>
        <p:nvGrpSpPr>
          <p:cNvPr id="335" name="Google Shape;335;p22"/>
          <p:cNvGrpSpPr/>
          <p:nvPr/>
        </p:nvGrpSpPr>
        <p:grpSpPr>
          <a:xfrm>
            <a:off x="4343538" y="1564144"/>
            <a:ext cx="8717625" cy="5912808"/>
            <a:chOff x="0" y="-9525"/>
            <a:chExt cx="11623500" cy="7883744"/>
          </a:xfrm>
        </p:grpSpPr>
        <p:sp>
          <p:nvSpPr>
            <p:cNvPr id="336" name="Google Shape;336;p22"/>
            <p:cNvSpPr txBox="1"/>
            <p:nvPr/>
          </p:nvSpPr>
          <p:spPr>
            <a:xfrm>
              <a:off x="0" y="-9525"/>
              <a:ext cx="11623500" cy="662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294">
                  <a:solidFill>
                    <a:srgbClr val="0D2243"/>
                  </a:solidFill>
                </a:rPr>
                <a:t>logo</a:t>
              </a:r>
              <a:endParaRPr/>
            </a:p>
          </p:txBody>
        </p:sp>
        <p:sp>
          <p:nvSpPr>
            <p:cNvPr id="337" name="Google Shape;337;p22"/>
            <p:cNvSpPr txBox="1"/>
            <p:nvPr/>
          </p:nvSpPr>
          <p:spPr>
            <a:xfrm>
              <a:off x="10537360" y="1246319"/>
              <a:ext cx="1086000" cy="662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294">
                  <a:solidFill>
                    <a:srgbClr val="00FFA3"/>
                  </a:solidFill>
                  <a:latin typeface="Arial"/>
                  <a:ea typeface="Arial"/>
                  <a:cs typeface="Arial"/>
                  <a:sym typeface="Arial"/>
                </a:rPr>
                <a:t>•</a:t>
              </a:r>
              <a:endParaRPr/>
            </a:p>
          </p:txBody>
        </p:sp>
      </p:grpSp>
      <p:cxnSp>
        <p:nvCxnSpPr>
          <p:cNvPr id="338" name="Google Shape;338;p22"/>
          <p:cNvCxnSpPr/>
          <p:nvPr/>
        </p:nvCxnSpPr>
        <p:spPr>
          <a:xfrm>
            <a:off x="3583624" y="3758269"/>
            <a:ext cx="11276686" cy="0"/>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39" name="Google Shape;339;p22"/>
          <p:cNvCxnSpPr/>
          <p:nvPr/>
        </p:nvCxnSpPr>
        <p:spPr>
          <a:xfrm>
            <a:off x="3583305" y="5662613"/>
            <a:ext cx="11275695" cy="0"/>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0" name="Google Shape;340;p22"/>
          <p:cNvCxnSpPr/>
          <p:nvPr/>
        </p:nvCxnSpPr>
        <p:spPr>
          <a:xfrm rot="10800000">
            <a:off x="6229237"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1" name="Google Shape;341;p22"/>
          <p:cNvCxnSpPr/>
          <p:nvPr/>
        </p:nvCxnSpPr>
        <p:spPr>
          <a:xfrm rot="10800000">
            <a:off x="6470825"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2" name="Google Shape;342;p22"/>
          <p:cNvCxnSpPr/>
          <p:nvPr/>
        </p:nvCxnSpPr>
        <p:spPr>
          <a:xfrm rot="10800000">
            <a:off x="7956725"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3" name="Google Shape;343;p22"/>
          <p:cNvCxnSpPr/>
          <p:nvPr/>
        </p:nvCxnSpPr>
        <p:spPr>
          <a:xfrm rot="10800000">
            <a:off x="8188789"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4" name="Google Shape;344;p22"/>
          <p:cNvCxnSpPr/>
          <p:nvPr/>
        </p:nvCxnSpPr>
        <p:spPr>
          <a:xfrm rot="10800000">
            <a:off x="9684214"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5" name="Google Shape;345;p22"/>
          <p:cNvCxnSpPr/>
          <p:nvPr/>
        </p:nvCxnSpPr>
        <p:spPr>
          <a:xfrm rot="10800000">
            <a:off x="9916277"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6" name="Google Shape;346;p22"/>
          <p:cNvCxnSpPr/>
          <p:nvPr/>
        </p:nvCxnSpPr>
        <p:spPr>
          <a:xfrm rot="10800000">
            <a:off x="11449802"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cxnSp>
        <p:nvCxnSpPr>
          <p:cNvPr id="347" name="Google Shape;347;p22"/>
          <p:cNvCxnSpPr/>
          <p:nvPr/>
        </p:nvCxnSpPr>
        <p:spPr>
          <a:xfrm rot="10800000">
            <a:off x="11681866" y="3163820"/>
            <a:ext cx="0" cy="3020714"/>
          </a:xfrm>
          <a:prstGeom prst="straightConnector1">
            <a:avLst/>
          </a:prstGeom>
          <a:noFill/>
          <a:ln w="9525" cap="flat" cmpd="sng">
            <a:solidFill>
              <a:srgbClr val="0D2243">
                <a:alpha val="40000"/>
              </a:srgbClr>
            </a:solidFill>
            <a:prstDash val="solid"/>
            <a:round/>
            <a:headEnd type="none" w="sm" len="sm"/>
            <a:tailEnd type="none" w="sm" len="sm"/>
          </a:ln>
        </p:spPr>
      </p:cxnSp>
      <p:sp>
        <p:nvSpPr>
          <p:cNvPr id="348" name="Google Shape;348;p22"/>
          <p:cNvSpPr txBox="1"/>
          <p:nvPr/>
        </p:nvSpPr>
        <p:spPr>
          <a:xfrm>
            <a:off x="7574877" y="7587095"/>
            <a:ext cx="7675610" cy="1333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Lorem ipsum dolor sit amet, consectetur adipiscing elit. Sed quis nisl vitae nisi tincidunt consequat. Quisque euismod, leo id lacinia malesuada, eros augue sagittis nunc, quis aliquet lacus justo ac lectus. Cras auctor, lorem ac ultricies tincidunt, nisl massa ullamcorper nisi, sit amet aliquam arcu quam at nibh. In hac habitasse platea dictumst. </a:t>
            </a:r>
            <a:endParaRPr/>
          </a:p>
        </p:txBody>
      </p:sp>
      <p:grpSp>
        <p:nvGrpSpPr>
          <p:cNvPr id="349" name="Google Shape;349;p22"/>
          <p:cNvGrpSpPr/>
          <p:nvPr/>
        </p:nvGrpSpPr>
        <p:grpSpPr>
          <a:xfrm>
            <a:off x="4477078" y="7267993"/>
            <a:ext cx="1534971" cy="1004482"/>
            <a:chOff x="0" y="-9525"/>
            <a:chExt cx="2046629" cy="1339309"/>
          </a:xfrm>
        </p:grpSpPr>
        <p:sp>
          <p:nvSpPr>
            <p:cNvPr id="350" name="Google Shape;350;p22"/>
            <p:cNvSpPr txBox="1"/>
            <p:nvPr/>
          </p:nvSpPr>
          <p:spPr>
            <a:xfrm>
              <a:off x="0" y="-9525"/>
              <a:ext cx="1969800" cy="11265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489">
                  <a:solidFill>
                    <a:srgbClr val="0D2243"/>
                  </a:solidFill>
                </a:rPr>
                <a:t>logo</a:t>
              </a:r>
              <a:endParaRPr/>
            </a:p>
          </p:txBody>
        </p:sp>
        <p:sp>
          <p:nvSpPr>
            <p:cNvPr id="351" name="Google Shape;351;p22"/>
            <p:cNvSpPr txBox="1"/>
            <p:nvPr/>
          </p:nvSpPr>
          <p:spPr>
            <a:xfrm>
              <a:off x="1793129" y="203284"/>
              <a:ext cx="253500" cy="11265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489">
                  <a:solidFill>
                    <a:srgbClr val="0D2243"/>
                  </a:solidFill>
                  <a:latin typeface="Arial"/>
                  <a:ea typeface="Arial"/>
                  <a:cs typeface="Arial"/>
                  <a:sym typeface="Arial"/>
                </a:rPr>
                <a:t>•</a:t>
              </a:r>
              <a:endParaRPr/>
            </a:p>
          </p:txBody>
        </p:sp>
      </p:grpSp>
      <p:sp>
        <p:nvSpPr>
          <p:cNvPr id="352" name="Google Shape;352;p22"/>
          <p:cNvSpPr txBox="1"/>
          <p:nvPr/>
        </p:nvSpPr>
        <p:spPr>
          <a:xfrm>
            <a:off x="1458171" y="4501775"/>
            <a:ext cx="1415299" cy="2947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D2243"/>
                </a:solidFill>
                <a:latin typeface="Inter"/>
                <a:ea typeface="Inter"/>
                <a:cs typeface="Inter"/>
                <a:sym typeface="Inter"/>
              </a:rPr>
              <a:t>Duotone</a:t>
            </a:r>
            <a:endParaRPr/>
          </a:p>
        </p:txBody>
      </p:sp>
      <p:sp>
        <p:nvSpPr>
          <p:cNvPr id="353" name="Google Shape;353;p22"/>
          <p:cNvSpPr txBox="1"/>
          <p:nvPr/>
        </p:nvSpPr>
        <p:spPr>
          <a:xfrm>
            <a:off x="1458171" y="8025999"/>
            <a:ext cx="1101477"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rgbClr val="0D2243"/>
                </a:solidFill>
                <a:latin typeface="Inter"/>
                <a:ea typeface="Inter"/>
                <a:cs typeface="Inter"/>
                <a:sym typeface="Inter"/>
              </a:rPr>
              <a:t>Monotone</a:t>
            </a:r>
            <a:endParaRPr/>
          </a:p>
        </p:txBody>
      </p:sp>
      <p:grpSp>
        <p:nvGrpSpPr>
          <p:cNvPr id="354" name="Google Shape;354;p22"/>
          <p:cNvGrpSpPr/>
          <p:nvPr/>
        </p:nvGrpSpPr>
        <p:grpSpPr>
          <a:xfrm>
            <a:off x="665018" y="467374"/>
            <a:ext cx="1129932" cy="689906"/>
            <a:chOff x="0" y="-9525"/>
            <a:chExt cx="1506576" cy="919874"/>
          </a:xfrm>
        </p:grpSpPr>
        <p:sp>
          <p:nvSpPr>
            <p:cNvPr id="355" name="Google Shape;355;p22"/>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356" name="Google Shape;356;p22"/>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grpSp>
        <p:nvGrpSpPr>
          <p:cNvPr id="357" name="Google Shape;357;p22"/>
          <p:cNvGrpSpPr/>
          <p:nvPr/>
        </p:nvGrpSpPr>
        <p:grpSpPr>
          <a:xfrm>
            <a:off x="4477078" y="8256493"/>
            <a:ext cx="1534972" cy="1004482"/>
            <a:chOff x="0" y="-9525"/>
            <a:chExt cx="2046629" cy="1339309"/>
          </a:xfrm>
        </p:grpSpPr>
        <p:sp>
          <p:nvSpPr>
            <p:cNvPr id="358" name="Google Shape;358;p22"/>
            <p:cNvSpPr txBox="1"/>
            <p:nvPr/>
          </p:nvSpPr>
          <p:spPr>
            <a:xfrm>
              <a:off x="0" y="-9525"/>
              <a:ext cx="1969800" cy="11265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489">
                  <a:solidFill>
                    <a:srgbClr val="00FFA3"/>
                  </a:solidFill>
                </a:rPr>
                <a:t>logo</a:t>
              </a:r>
              <a:endParaRPr>
                <a:solidFill>
                  <a:srgbClr val="00FFA3"/>
                </a:solidFill>
              </a:endParaRPr>
            </a:p>
          </p:txBody>
        </p:sp>
        <p:sp>
          <p:nvSpPr>
            <p:cNvPr id="359" name="Google Shape;359;p22"/>
            <p:cNvSpPr txBox="1"/>
            <p:nvPr/>
          </p:nvSpPr>
          <p:spPr>
            <a:xfrm>
              <a:off x="1793129" y="203284"/>
              <a:ext cx="253500" cy="11265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489">
                  <a:solidFill>
                    <a:schemeClr val="lt2"/>
                  </a:solidFill>
                  <a:latin typeface="Arial"/>
                  <a:ea typeface="Arial"/>
                  <a:cs typeface="Arial"/>
                  <a:sym typeface="Arial"/>
                </a:rPr>
                <a:t>•</a:t>
              </a:r>
              <a:endParaRPr>
                <a:solidFill>
                  <a:schemeClr val="lt2"/>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363"/>
        <p:cNvGrpSpPr/>
        <p:nvPr/>
      </p:nvGrpSpPr>
      <p:grpSpPr>
        <a:xfrm>
          <a:off x="0" y="0"/>
          <a:ext cx="0" cy="0"/>
          <a:chOff x="0" y="0"/>
          <a:chExt cx="0" cy="0"/>
        </a:xfrm>
      </p:grpSpPr>
      <p:sp>
        <p:nvSpPr>
          <p:cNvPr id="364" name="Google Shape;364;p23"/>
          <p:cNvSpPr/>
          <p:nvPr/>
        </p:nvSpPr>
        <p:spPr>
          <a:xfrm>
            <a:off x="4897727" y="3868401"/>
            <a:ext cx="4478372" cy="3939766"/>
          </a:xfrm>
          <a:custGeom>
            <a:avLst/>
            <a:gdLst/>
            <a:ahLst/>
            <a:cxnLst/>
            <a:rect l="l" t="t" r="r" b="b"/>
            <a:pathLst>
              <a:path w="793992" h="698500" extrusionOk="0">
                <a:moveTo>
                  <a:pt x="778768" y="391580"/>
                </a:moveTo>
                <a:lnTo>
                  <a:pt x="624824" y="656170"/>
                </a:lnTo>
                <a:cubicBezTo>
                  <a:pt x="609576" y="682377"/>
                  <a:pt x="581543" y="698500"/>
                  <a:pt x="551223" y="698500"/>
                </a:cubicBezTo>
                <a:lnTo>
                  <a:pt x="242769" y="698500"/>
                </a:lnTo>
                <a:cubicBezTo>
                  <a:pt x="212449" y="698500"/>
                  <a:pt x="184416" y="682377"/>
                  <a:pt x="169168" y="656170"/>
                </a:cubicBezTo>
                <a:lnTo>
                  <a:pt x="15224" y="391580"/>
                </a:lnTo>
                <a:cubicBezTo>
                  <a:pt x="0" y="365413"/>
                  <a:pt x="0" y="333087"/>
                  <a:pt x="15224" y="306920"/>
                </a:cubicBezTo>
                <a:lnTo>
                  <a:pt x="169168" y="42330"/>
                </a:lnTo>
                <a:cubicBezTo>
                  <a:pt x="184416" y="16123"/>
                  <a:pt x="212449" y="0"/>
                  <a:pt x="242769" y="0"/>
                </a:cubicBezTo>
                <a:lnTo>
                  <a:pt x="551223" y="0"/>
                </a:lnTo>
                <a:cubicBezTo>
                  <a:pt x="581543" y="0"/>
                  <a:pt x="609576" y="16123"/>
                  <a:pt x="624824" y="42330"/>
                </a:cubicBezTo>
                <a:lnTo>
                  <a:pt x="778768" y="306920"/>
                </a:lnTo>
                <a:cubicBezTo>
                  <a:pt x="793992" y="333087"/>
                  <a:pt x="793992" y="365413"/>
                  <a:pt x="778768" y="391580"/>
                </a:cubicBezTo>
                <a:close/>
              </a:path>
            </a:pathLst>
          </a:custGeom>
          <a:solidFill>
            <a:srgbClr val="0D22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23"/>
          <p:cNvSpPr/>
          <p:nvPr/>
        </p:nvSpPr>
        <p:spPr>
          <a:xfrm>
            <a:off x="9062700" y="2478833"/>
            <a:ext cx="3149770" cy="2779137"/>
          </a:xfrm>
          <a:custGeom>
            <a:avLst/>
            <a:gdLst/>
            <a:ahLst/>
            <a:cxnLst/>
            <a:rect l="l" t="t" r="r" b="b"/>
            <a:pathLst>
              <a:path w="791654" h="698500" extrusionOk="0">
                <a:moveTo>
                  <a:pt x="774537" y="396842"/>
                </a:moveTo>
                <a:lnTo>
                  <a:pt x="626717" y="650908"/>
                </a:lnTo>
                <a:cubicBezTo>
                  <a:pt x="609574" y="680373"/>
                  <a:pt x="578055" y="698500"/>
                  <a:pt x="543965" y="698500"/>
                </a:cubicBezTo>
                <a:lnTo>
                  <a:pt x="247689" y="698500"/>
                </a:lnTo>
                <a:cubicBezTo>
                  <a:pt x="213599" y="698500"/>
                  <a:pt x="182080" y="680373"/>
                  <a:pt x="164937" y="650908"/>
                </a:cubicBezTo>
                <a:lnTo>
                  <a:pt x="17117" y="396842"/>
                </a:lnTo>
                <a:cubicBezTo>
                  <a:pt x="0" y="367423"/>
                  <a:pt x="0" y="331077"/>
                  <a:pt x="17117" y="301658"/>
                </a:cubicBezTo>
                <a:lnTo>
                  <a:pt x="164937" y="47592"/>
                </a:lnTo>
                <a:cubicBezTo>
                  <a:pt x="182080" y="18127"/>
                  <a:pt x="213599" y="0"/>
                  <a:pt x="247689" y="0"/>
                </a:cubicBezTo>
                <a:lnTo>
                  <a:pt x="543965" y="0"/>
                </a:lnTo>
                <a:cubicBezTo>
                  <a:pt x="578055" y="0"/>
                  <a:pt x="609574" y="18127"/>
                  <a:pt x="626717" y="47592"/>
                </a:cubicBezTo>
                <a:lnTo>
                  <a:pt x="774537" y="301658"/>
                </a:lnTo>
                <a:cubicBezTo>
                  <a:pt x="791654" y="331077"/>
                  <a:pt x="791654" y="367423"/>
                  <a:pt x="774537" y="396842"/>
                </a:cubicBezTo>
                <a:close/>
              </a:path>
            </a:pathLst>
          </a:custGeom>
          <a:solidFill>
            <a:srgbClr val="00FF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3"/>
          <p:cNvSpPr txBox="1"/>
          <p:nvPr/>
        </p:nvSpPr>
        <p:spPr>
          <a:xfrm>
            <a:off x="9475401" y="2289346"/>
            <a:ext cx="2324369" cy="29686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nvGrpSpPr>
          <p:cNvPr id="367" name="Google Shape;367;p23"/>
          <p:cNvGrpSpPr/>
          <p:nvPr/>
        </p:nvGrpSpPr>
        <p:grpSpPr>
          <a:xfrm>
            <a:off x="9590421" y="5711926"/>
            <a:ext cx="2094326" cy="1979613"/>
            <a:chOff x="11719" y="-47625"/>
            <a:chExt cx="789361" cy="746125"/>
          </a:xfrm>
        </p:grpSpPr>
        <p:sp>
          <p:nvSpPr>
            <p:cNvPr id="368" name="Google Shape;368;p23"/>
            <p:cNvSpPr/>
            <p:nvPr/>
          </p:nvSpPr>
          <p:spPr>
            <a:xfrm>
              <a:off x="11719" y="0"/>
              <a:ext cx="789361" cy="698500"/>
            </a:xfrm>
            <a:custGeom>
              <a:avLst/>
              <a:gdLst/>
              <a:ahLst/>
              <a:cxnLst/>
              <a:rect l="l" t="t" r="r" b="b"/>
              <a:pathLst>
                <a:path w="789361" h="698500" extrusionOk="0">
                  <a:moveTo>
                    <a:pt x="770389" y="402001"/>
                  </a:moveTo>
                  <a:lnTo>
                    <a:pt x="628573" y="645749"/>
                  </a:lnTo>
                  <a:cubicBezTo>
                    <a:pt x="609571" y="678408"/>
                    <a:pt x="574636" y="698500"/>
                    <a:pt x="536851" y="698500"/>
                  </a:cubicBezTo>
                  <a:lnTo>
                    <a:pt x="252511" y="698500"/>
                  </a:lnTo>
                  <a:cubicBezTo>
                    <a:pt x="214726" y="698500"/>
                    <a:pt x="179791" y="678408"/>
                    <a:pt x="160789" y="645749"/>
                  </a:cubicBezTo>
                  <a:lnTo>
                    <a:pt x="18973" y="402001"/>
                  </a:lnTo>
                  <a:cubicBezTo>
                    <a:pt x="0" y="369393"/>
                    <a:pt x="0" y="329107"/>
                    <a:pt x="18973" y="296499"/>
                  </a:cubicBezTo>
                  <a:lnTo>
                    <a:pt x="160789" y="52751"/>
                  </a:lnTo>
                  <a:cubicBezTo>
                    <a:pt x="179791" y="20092"/>
                    <a:pt x="214726" y="0"/>
                    <a:pt x="252511" y="0"/>
                  </a:cubicBezTo>
                  <a:lnTo>
                    <a:pt x="536851" y="0"/>
                  </a:lnTo>
                  <a:cubicBezTo>
                    <a:pt x="574636" y="0"/>
                    <a:pt x="609571" y="20092"/>
                    <a:pt x="628573" y="52751"/>
                  </a:cubicBezTo>
                  <a:lnTo>
                    <a:pt x="770389" y="296499"/>
                  </a:lnTo>
                  <a:cubicBezTo>
                    <a:pt x="789362" y="329107"/>
                    <a:pt x="789362" y="369393"/>
                    <a:pt x="770389" y="402001"/>
                  </a:cubicBezTo>
                  <a:close/>
                </a:path>
              </a:pathLst>
            </a:custGeom>
            <a:solidFill>
              <a:srgbClr val="98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70" name="Google Shape;370;p23"/>
          <p:cNvGrpSpPr/>
          <p:nvPr/>
        </p:nvGrpSpPr>
        <p:grpSpPr>
          <a:xfrm>
            <a:off x="11878457" y="4905956"/>
            <a:ext cx="1563803" cy="1489252"/>
            <a:chOff x="14662" y="-47625"/>
            <a:chExt cx="783476" cy="746125"/>
          </a:xfrm>
        </p:grpSpPr>
        <p:sp>
          <p:nvSpPr>
            <p:cNvPr id="371" name="Google Shape;371;p23"/>
            <p:cNvSpPr/>
            <p:nvPr/>
          </p:nvSpPr>
          <p:spPr>
            <a:xfrm>
              <a:off x="14662" y="0"/>
              <a:ext cx="783476" cy="698500"/>
            </a:xfrm>
            <a:custGeom>
              <a:avLst/>
              <a:gdLst/>
              <a:ahLst/>
              <a:cxnLst/>
              <a:rect l="l" t="t" r="r" b="b"/>
              <a:pathLst>
                <a:path w="783476" h="698500" extrusionOk="0">
                  <a:moveTo>
                    <a:pt x="759740" y="415246"/>
                  </a:moveTo>
                  <a:lnTo>
                    <a:pt x="633336" y="632504"/>
                  </a:lnTo>
                  <a:cubicBezTo>
                    <a:pt x="609563" y="673364"/>
                    <a:pt x="565857" y="698500"/>
                    <a:pt x="518585" y="698500"/>
                  </a:cubicBezTo>
                  <a:lnTo>
                    <a:pt x="264891" y="698500"/>
                  </a:lnTo>
                  <a:cubicBezTo>
                    <a:pt x="217619" y="698500"/>
                    <a:pt x="173913" y="673364"/>
                    <a:pt x="150140" y="632504"/>
                  </a:cubicBezTo>
                  <a:lnTo>
                    <a:pt x="23736" y="415246"/>
                  </a:lnTo>
                  <a:cubicBezTo>
                    <a:pt x="0" y="374450"/>
                    <a:pt x="0" y="324050"/>
                    <a:pt x="23736" y="283254"/>
                  </a:cubicBezTo>
                  <a:lnTo>
                    <a:pt x="150140" y="65996"/>
                  </a:lnTo>
                  <a:cubicBezTo>
                    <a:pt x="173913" y="25136"/>
                    <a:pt x="217619" y="0"/>
                    <a:pt x="264891" y="0"/>
                  </a:cubicBezTo>
                  <a:lnTo>
                    <a:pt x="518585" y="0"/>
                  </a:lnTo>
                  <a:cubicBezTo>
                    <a:pt x="565857" y="0"/>
                    <a:pt x="609563" y="25136"/>
                    <a:pt x="633336" y="65996"/>
                  </a:cubicBezTo>
                  <a:lnTo>
                    <a:pt x="759740" y="283254"/>
                  </a:lnTo>
                  <a:cubicBezTo>
                    <a:pt x="783476" y="324050"/>
                    <a:pt x="783476" y="374450"/>
                    <a:pt x="759740" y="415246"/>
                  </a:cubicBezTo>
                  <a:close/>
                </a:path>
              </a:pathLst>
            </a:custGeom>
            <a:solidFill>
              <a:srgbClr val="F5F5F7"/>
            </a:solidFill>
            <a:ln w="9525" cap="flat" cmpd="sng">
              <a:solidFill>
                <a:srgbClr val="98A1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73" name="Google Shape;373;p23"/>
          <p:cNvGrpSpPr/>
          <p:nvPr/>
        </p:nvGrpSpPr>
        <p:grpSpPr>
          <a:xfrm>
            <a:off x="4591516" y="7418293"/>
            <a:ext cx="909621" cy="865226"/>
            <a:chOff x="14195" y="-47625"/>
            <a:chExt cx="784409" cy="746125"/>
          </a:xfrm>
        </p:grpSpPr>
        <p:sp>
          <p:nvSpPr>
            <p:cNvPr id="374" name="Google Shape;374;p23"/>
            <p:cNvSpPr/>
            <p:nvPr/>
          </p:nvSpPr>
          <p:spPr>
            <a:xfrm>
              <a:off x="14195" y="0"/>
              <a:ext cx="784409" cy="698500"/>
            </a:xfrm>
            <a:custGeom>
              <a:avLst/>
              <a:gdLst/>
              <a:ahLst/>
              <a:cxnLst/>
              <a:rect l="l" t="t" r="r" b="b"/>
              <a:pathLst>
                <a:path w="784409" h="698500" extrusionOk="0">
                  <a:moveTo>
                    <a:pt x="761429" y="413147"/>
                  </a:moveTo>
                  <a:lnTo>
                    <a:pt x="632581" y="634603"/>
                  </a:lnTo>
                  <a:cubicBezTo>
                    <a:pt x="609565" y="674163"/>
                    <a:pt x="567249" y="698500"/>
                    <a:pt x="521480" y="698500"/>
                  </a:cubicBezTo>
                  <a:lnTo>
                    <a:pt x="262930" y="698500"/>
                  </a:lnTo>
                  <a:cubicBezTo>
                    <a:pt x="217161" y="698500"/>
                    <a:pt x="174845" y="674163"/>
                    <a:pt x="151829" y="634603"/>
                  </a:cubicBezTo>
                  <a:lnTo>
                    <a:pt x="22981" y="413147"/>
                  </a:lnTo>
                  <a:cubicBezTo>
                    <a:pt x="0" y="373648"/>
                    <a:pt x="0" y="324852"/>
                    <a:pt x="22981" y="285353"/>
                  </a:cubicBezTo>
                  <a:lnTo>
                    <a:pt x="151829" y="63897"/>
                  </a:lnTo>
                  <a:cubicBezTo>
                    <a:pt x="174845" y="24337"/>
                    <a:pt x="217161" y="0"/>
                    <a:pt x="262930" y="0"/>
                  </a:cubicBezTo>
                  <a:lnTo>
                    <a:pt x="521480" y="0"/>
                  </a:lnTo>
                  <a:cubicBezTo>
                    <a:pt x="567249" y="0"/>
                    <a:pt x="609565" y="24337"/>
                    <a:pt x="632581" y="63897"/>
                  </a:cubicBezTo>
                  <a:lnTo>
                    <a:pt x="761429" y="285353"/>
                  </a:lnTo>
                  <a:cubicBezTo>
                    <a:pt x="784410" y="324852"/>
                    <a:pt x="784410" y="373648"/>
                    <a:pt x="761429" y="413147"/>
                  </a:cubicBezTo>
                  <a:close/>
                </a:path>
              </a:pathLst>
            </a:custGeom>
            <a:solidFill>
              <a:srgbClr val="FFFFFF"/>
            </a:solidFill>
            <a:ln w="9525" cap="flat" cmpd="sng">
              <a:solidFill>
                <a:srgbClr val="98A1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76" name="Google Shape;376;p23"/>
          <p:cNvSpPr txBox="1"/>
          <p:nvPr/>
        </p:nvSpPr>
        <p:spPr>
          <a:xfrm>
            <a:off x="5061913" y="657225"/>
            <a:ext cx="6792600" cy="769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Color Palette</a:t>
            </a:r>
            <a:endParaRPr/>
          </a:p>
        </p:txBody>
      </p:sp>
      <p:sp>
        <p:nvSpPr>
          <p:cNvPr id="377" name="Google Shape;377;p23"/>
          <p:cNvSpPr txBox="1"/>
          <p:nvPr/>
        </p:nvSpPr>
        <p:spPr>
          <a:xfrm>
            <a:off x="1865972" y="2991020"/>
            <a:ext cx="1662857" cy="4908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D2243"/>
                </a:solidFill>
                <a:latin typeface="Inter"/>
                <a:ea typeface="Inter"/>
                <a:cs typeface="Inter"/>
                <a:sym typeface="Inter"/>
              </a:rPr>
              <a:t>Dark blue</a:t>
            </a:r>
            <a:endParaRPr/>
          </a:p>
        </p:txBody>
      </p:sp>
      <p:sp>
        <p:nvSpPr>
          <p:cNvPr id="378" name="Google Shape;378;p23"/>
          <p:cNvSpPr txBox="1"/>
          <p:nvPr/>
        </p:nvSpPr>
        <p:spPr>
          <a:xfrm>
            <a:off x="11989947" y="7406845"/>
            <a:ext cx="1646188" cy="4908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D2243"/>
                </a:solidFill>
                <a:latin typeface="Inter"/>
                <a:ea typeface="Inter"/>
                <a:cs typeface="Inter"/>
                <a:sym typeface="Inter"/>
              </a:rPr>
              <a:t>Blue grey</a:t>
            </a:r>
            <a:endParaRPr/>
          </a:p>
        </p:txBody>
      </p:sp>
      <p:sp>
        <p:nvSpPr>
          <p:cNvPr id="379" name="Google Shape;379;p23"/>
          <p:cNvSpPr txBox="1"/>
          <p:nvPr/>
        </p:nvSpPr>
        <p:spPr>
          <a:xfrm>
            <a:off x="12734206" y="2495720"/>
            <a:ext cx="1069032" cy="4908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D2243"/>
                </a:solidFill>
                <a:latin typeface="Inter"/>
                <a:ea typeface="Inter"/>
                <a:cs typeface="Inter"/>
                <a:sym typeface="Inter"/>
              </a:rPr>
              <a:t>Green</a:t>
            </a:r>
            <a:endParaRPr/>
          </a:p>
        </p:txBody>
      </p:sp>
      <p:sp>
        <p:nvSpPr>
          <p:cNvPr id="380" name="Google Shape;380;p23"/>
          <p:cNvSpPr txBox="1"/>
          <p:nvPr/>
        </p:nvSpPr>
        <p:spPr>
          <a:xfrm>
            <a:off x="13793195" y="4690300"/>
            <a:ext cx="1527497" cy="4908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D2243"/>
                </a:solidFill>
                <a:latin typeface="Inter"/>
                <a:ea typeface="Inter"/>
                <a:cs typeface="Inter"/>
                <a:sym typeface="Inter"/>
              </a:rPr>
              <a:t>Offwhite</a:t>
            </a:r>
            <a:endParaRPr/>
          </a:p>
        </p:txBody>
      </p:sp>
      <p:sp>
        <p:nvSpPr>
          <p:cNvPr id="381" name="Google Shape;381;p23"/>
          <p:cNvSpPr txBox="1"/>
          <p:nvPr/>
        </p:nvSpPr>
        <p:spPr>
          <a:xfrm>
            <a:off x="1865972" y="7382138"/>
            <a:ext cx="1037704" cy="4908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D2243"/>
                </a:solidFill>
                <a:latin typeface="Inter"/>
                <a:ea typeface="Inter"/>
                <a:cs typeface="Inter"/>
                <a:sym typeface="Inter"/>
              </a:rPr>
              <a:t>White</a:t>
            </a:r>
            <a:endParaRPr/>
          </a:p>
        </p:txBody>
      </p:sp>
      <p:sp>
        <p:nvSpPr>
          <p:cNvPr id="382" name="Google Shape;382;p23"/>
          <p:cNvSpPr txBox="1"/>
          <p:nvPr/>
        </p:nvSpPr>
        <p:spPr>
          <a:xfrm>
            <a:off x="1865972" y="3612307"/>
            <a:ext cx="3180355"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#0d2243</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rgb(13, 34, 67)</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hsl(217, 68%, 16%)</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cmyk(81%, 49%, 0%, 74%)</a:t>
            </a:r>
            <a:endParaRPr/>
          </a:p>
        </p:txBody>
      </p:sp>
      <p:sp>
        <p:nvSpPr>
          <p:cNvPr id="383" name="Google Shape;383;p23"/>
          <p:cNvSpPr txBox="1"/>
          <p:nvPr/>
        </p:nvSpPr>
        <p:spPr>
          <a:xfrm>
            <a:off x="11989947" y="8028131"/>
            <a:ext cx="3180355"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#98a1af</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rgb(152, 161, 175)</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hsl(217, 13%, 64%)</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cmyk(13%, 8%, 0%, 31%)</a:t>
            </a:r>
            <a:endParaRPr/>
          </a:p>
        </p:txBody>
      </p:sp>
      <p:sp>
        <p:nvSpPr>
          <p:cNvPr id="384" name="Google Shape;384;p23"/>
          <p:cNvSpPr txBox="1"/>
          <p:nvPr/>
        </p:nvSpPr>
        <p:spPr>
          <a:xfrm>
            <a:off x="12734206" y="3117007"/>
            <a:ext cx="4410794" cy="11122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#00ffa3</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rgb(0, 255, 163)</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hsl(158, 100%, 50%)</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cmyk(100%, 0%, 36%, 0%)</a:t>
            </a:r>
            <a:endParaRPr/>
          </a:p>
        </p:txBody>
      </p:sp>
      <p:sp>
        <p:nvSpPr>
          <p:cNvPr id="385" name="Google Shape;385;p23"/>
          <p:cNvSpPr txBox="1"/>
          <p:nvPr/>
        </p:nvSpPr>
        <p:spPr>
          <a:xfrm>
            <a:off x="13793195" y="5311586"/>
            <a:ext cx="3180355"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#f5f5f7</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rgb(245, 245, 247)</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hsl(240, 11%, 96%)</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cmyk(1%, 1%, 0%, 3%)</a:t>
            </a:r>
            <a:endParaRPr/>
          </a:p>
        </p:txBody>
      </p:sp>
      <p:sp>
        <p:nvSpPr>
          <p:cNvPr id="386" name="Google Shape;386;p23"/>
          <p:cNvSpPr txBox="1"/>
          <p:nvPr/>
        </p:nvSpPr>
        <p:spPr>
          <a:xfrm>
            <a:off x="1865972" y="8003425"/>
            <a:ext cx="3180355"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#ffffff</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rgb(255, 255, 255)</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hsl(0, 0%, 100%)</a:t>
            </a:r>
            <a:endParaRPr/>
          </a:p>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cmyk(0%, 0%, 0%, 0%)</a:t>
            </a:r>
            <a:endParaRPr/>
          </a:p>
        </p:txBody>
      </p:sp>
      <p:grpSp>
        <p:nvGrpSpPr>
          <p:cNvPr id="387" name="Google Shape;387;p23"/>
          <p:cNvGrpSpPr/>
          <p:nvPr/>
        </p:nvGrpSpPr>
        <p:grpSpPr>
          <a:xfrm>
            <a:off x="665018" y="467374"/>
            <a:ext cx="1129932" cy="689906"/>
            <a:chOff x="0" y="-9525"/>
            <a:chExt cx="1506576" cy="919874"/>
          </a:xfrm>
        </p:grpSpPr>
        <p:sp>
          <p:nvSpPr>
            <p:cNvPr id="388" name="Google Shape;388;p23"/>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389" name="Google Shape;389;p23"/>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413"/>
        <p:cNvGrpSpPr/>
        <p:nvPr/>
      </p:nvGrpSpPr>
      <p:grpSpPr>
        <a:xfrm>
          <a:off x="0" y="0"/>
          <a:ext cx="0" cy="0"/>
          <a:chOff x="0" y="0"/>
          <a:chExt cx="0" cy="0"/>
        </a:xfrm>
      </p:grpSpPr>
      <p:sp>
        <p:nvSpPr>
          <p:cNvPr id="414" name="Google Shape;414;p25"/>
          <p:cNvSpPr/>
          <p:nvPr/>
        </p:nvSpPr>
        <p:spPr>
          <a:xfrm>
            <a:off x="1402773" y="2603672"/>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
        <p:nvSpPr>
          <p:cNvPr id="415" name="Google Shape;415;p25"/>
          <p:cNvSpPr/>
          <p:nvPr/>
        </p:nvSpPr>
        <p:spPr>
          <a:xfrm>
            <a:off x="6314196" y="2603672"/>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sp>
      <p:sp>
        <p:nvSpPr>
          <p:cNvPr id="416" name="Google Shape;416;p25"/>
          <p:cNvSpPr/>
          <p:nvPr/>
        </p:nvSpPr>
        <p:spPr>
          <a:xfrm>
            <a:off x="11457759" y="2480470"/>
            <a:ext cx="5462752" cy="4383858"/>
          </a:xfrm>
          <a:custGeom>
            <a:avLst/>
            <a:gdLst/>
            <a:ahLst/>
            <a:cxnLst/>
            <a:rect l="l" t="t" r="r" b="b"/>
            <a:pathLst>
              <a:path w="5462752" h="4383858" extrusionOk="0">
                <a:moveTo>
                  <a:pt x="0" y="0"/>
                </a:moveTo>
                <a:lnTo>
                  <a:pt x="5462752" y="0"/>
                </a:lnTo>
                <a:lnTo>
                  <a:pt x="5462752" y="4383858"/>
                </a:lnTo>
                <a:lnTo>
                  <a:pt x="0" y="4383858"/>
                </a:lnTo>
                <a:lnTo>
                  <a:pt x="0" y="0"/>
                </a:lnTo>
                <a:close/>
              </a:path>
            </a:pathLst>
          </a:custGeom>
          <a:blipFill rotWithShape="1">
            <a:blip r:embed="rId5">
              <a:alphaModFix/>
            </a:blip>
            <a:stretch>
              <a:fillRect/>
            </a:stretch>
          </a:blipFill>
          <a:ln>
            <a:noFill/>
          </a:ln>
        </p:spPr>
      </p:sp>
      <p:sp>
        <p:nvSpPr>
          <p:cNvPr id="417" name="Google Shape;417;p25"/>
          <p:cNvSpPr txBox="1"/>
          <p:nvPr/>
        </p:nvSpPr>
        <p:spPr>
          <a:xfrm>
            <a:off x="5279484" y="657225"/>
            <a:ext cx="7729031" cy="771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u="none" strike="noStrike">
                <a:solidFill>
                  <a:srgbClr val="F5F5F7"/>
                </a:solidFill>
                <a:latin typeface="Inter"/>
                <a:ea typeface="Inter"/>
                <a:cs typeface="Inter"/>
                <a:sym typeface="Inter"/>
              </a:rPr>
              <a:t>Visuals</a:t>
            </a:r>
            <a:endParaRPr/>
          </a:p>
        </p:txBody>
      </p:sp>
      <p:sp>
        <p:nvSpPr>
          <p:cNvPr id="418" name="Google Shape;418;p25"/>
          <p:cNvSpPr txBox="1"/>
          <p:nvPr/>
        </p:nvSpPr>
        <p:spPr>
          <a:xfrm>
            <a:off x="6314196" y="7587095"/>
            <a:ext cx="7675610" cy="1333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F5F5F7"/>
                </a:solidFill>
                <a:latin typeface="Inter"/>
                <a:ea typeface="Inter"/>
                <a:cs typeface="Inter"/>
                <a:sym typeface="Inter"/>
              </a:rPr>
              <a:t>Lorem ipsum dolor sit amet, consectetur adipiscing elit. Sed quis nisl vitae nisi tincidunt consequat. Quisque euismod, leo id lacinia malesuada, eros augue sagittis nunc, quis aliquet lacus justo ac lectus. Cras auctor, lorem ac ultricies tincidunt, nisl massa ullamcorper nisi, sit amet aliquam arcu quam at nibh. In hac habitasse platea dictumst. </a:t>
            </a:r>
            <a:endParaRPr/>
          </a:p>
        </p:txBody>
      </p:sp>
      <p:sp>
        <p:nvSpPr>
          <p:cNvPr id="419" name="Google Shape;419;p25"/>
          <p:cNvSpPr txBox="1"/>
          <p:nvPr/>
        </p:nvSpPr>
        <p:spPr>
          <a:xfrm>
            <a:off x="2971800" y="7581900"/>
            <a:ext cx="2545773" cy="459549"/>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a:solidFill>
                  <a:srgbClr val="00FFA3"/>
                </a:solidFill>
                <a:latin typeface="Inter"/>
                <a:ea typeface="Inter"/>
                <a:cs typeface="Inter"/>
                <a:sym typeface="Inter"/>
              </a:rPr>
              <a:t>Description</a:t>
            </a:r>
            <a:endParaRPr/>
          </a:p>
        </p:txBody>
      </p:sp>
      <p:grpSp>
        <p:nvGrpSpPr>
          <p:cNvPr id="420" name="Google Shape;420;p25"/>
          <p:cNvGrpSpPr/>
          <p:nvPr/>
        </p:nvGrpSpPr>
        <p:grpSpPr>
          <a:xfrm>
            <a:off x="665018" y="467374"/>
            <a:ext cx="1316250" cy="689906"/>
            <a:chOff x="0" y="-9525"/>
            <a:chExt cx="1755000" cy="919874"/>
          </a:xfrm>
        </p:grpSpPr>
        <p:sp>
          <p:nvSpPr>
            <p:cNvPr id="421" name="Google Shape;421;p25"/>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422" name="Google Shape;422;p25"/>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6"/>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grpSp>
        <p:nvGrpSpPr>
          <p:cNvPr id="428" name="Google Shape;428;p26"/>
          <p:cNvGrpSpPr/>
          <p:nvPr/>
        </p:nvGrpSpPr>
        <p:grpSpPr>
          <a:xfrm>
            <a:off x="9144000" y="-180826"/>
            <a:ext cx="9144000" cy="10467826"/>
            <a:chOff x="0" y="-47625"/>
            <a:chExt cx="2408296" cy="2756958"/>
          </a:xfrm>
        </p:grpSpPr>
        <p:sp>
          <p:nvSpPr>
            <p:cNvPr id="429" name="Google Shape;429;p26"/>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430" name="Google Shape;43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31" name="Google Shape;431;p26"/>
          <p:cNvSpPr txBox="1"/>
          <p:nvPr/>
        </p:nvSpPr>
        <p:spPr>
          <a:xfrm>
            <a:off x="8034420" y="-11"/>
            <a:ext cx="422100" cy="258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432" name="Google Shape;432;p26"/>
          <p:cNvSpPr txBox="1"/>
          <p:nvPr/>
        </p:nvSpPr>
        <p:spPr>
          <a:xfrm>
            <a:off x="15687409" y="8563628"/>
            <a:ext cx="1281300" cy="326100"/>
          </a:xfrm>
          <a:prstGeom prst="rect">
            <a:avLst/>
          </a:prstGeom>
          <a:noFill/>
          <a:ln>
            <a:noFill/>
          </a:ln>
        </p:spPr>
        <p:txBody>
          <a:bodyPr spcFirstLastPara="1" wrap="square" lIns="0" tIns="0" rIns="0" bIns="0" anchor="t" anchorCtr="0">
            <a:spAutoFit/>
          </a:bodyPr>
          <a:lstStyle/>
          <a:p>
            <a:pPr marL="0" marR="0" lvl="0" indent="0" algn="ctr" rtl="0">
              <a:lnSpc>
                <a:spcPct val="119971"/>
              </a:lnSpc>
              <a:spcBef>
                <a:spcPts val="0"/>
              </a:spcBef>
              <a:spcAft>
                <a:spcPts val="0"/>
              </a:spcAft>
              <a:buNone/>
            </a:pPr>
            <a:r>
              <a:rPr lang="en-US" sz="2118" b="1">
                <a:solidFill>
                  <a:srgbClr val="000000"/>
                </a:solidFill>
                <a:latin typeface="Inter"/>
                <a:ea typeface="Inter"/>
                <a:cs typeface="Inter"/>
                <a:sym typeface="Inter"/>
              </a:rPr>
              <a:t>More info</a:t>
            </a:r>
            <a:endParaRPr/>
          </a:p>
        </p:txBody>
      </p:sp>
      <p:sp>
        <p:nvSpPr>
          <p:cNvPr id="433" name="Google Shape;433;p26"/>
          <p:cNvSpPr/>
          <p:nvPr/>
        </p:nvSpPr>
        <p:spPr>
          <a:xfrm>
            <a:off x="2519545" y="589749"/>
            <a:ext cx="5408948" cy="10962635"/>
          </a:xfrm>
          <a:custGeom>
            <a:avLst/>
            <a:gdLst/>
            <a:ahLst/>
            <a:cxnLst/>
            <a:rect l="l" t="t" r="r" b="b"/>
            <a:pathLst>
              <a:path w="5408948" h="10962635" extrusionOk="0">
                <a:moveTo>
                  <a:pt x="0" y="0"/>
                </a:moveTo>
                <a:lnTo>
                  <a:pt x="5408948" y="0"/>
                </a:lnTo>
                <a:lnTo>
                  <a:pt x="5408948" y="10962636"/>
                </a:lnTo>
                <a:lnTo>
                  <a:pt x="0" y="10962636"/>
                </a:lnTo>
                <a:lnTo>
                  <a:pt x="0" y="0"/>
                </a:lnTo>
                <a:close/>
              </a:path>
            </a:pathLst>
          </a:custGeom>
          <a:blipFill rotWithShape="1">
            <a:blip r:embed="rId4">
              <a:alphaModFix/>
            </a:blip>
            <a:stretch>
              <a:fillRect/>
            </a:stretch>
          </a:blipFill>
          <a:ln>
            <a:noFill/>
          </a:ln>
        </p:spPr>
      </p:sp>
      <p:sp>
        <p:nvSpPr>
          <p:cNvPr id="434" name="Google Shape;434;p26"/>
          <p:cNvSpPr txBox="1"/>
          <p:nvPr/>
        </p:nvSpPr>
        <p:spPr>
          <a:xfrm>
            <a:off x="10252438" y="1763857"/>
            <a:ext cx="3274591" cy="771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Social Ads</a:t>
            </a:r>
            <a:endParaRPr/>
          </a:p>
        </p:txBody>
      </p:sp>
      <p:sp>
        <p:nvSpPr>
          <p:cNvPr id="435" name="Google Shape;435;p26"/>
          <p:cNvSpPr txBox="1"/>
          <p:nvPr/>
        </p:nvSpPr>
        <p:spPr>
          <a:xfrm>
            <a:off x="10244160" y="6134685"/>
            <a:ext cx="4584125"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98A1AF"/>
                </a:solidFill>
                <a:latin typeface="Inter SemiBold"/>
                <a:ea typeface="Inter SemiBold"/>
                <a:cs typeface="Inter SemiBold"/>
                <a:sym typeface="Inter SemiBold"/>
              </a:rPr>
              <a:t>What we do? </a:t>
            </a:r>
            <a:endParaRPr/>
          </a:p>
        </p:txBody>
      </p:sp>
      <p:sp>
        <p:nvSpPr>
          <p:cNvPr id="436" name="Google Shape;436;p26"/>
          <p:cNvSpPr txBox="1"/>
          <p:nvPr/>
        </p:nvSpPr>
        <p:spPr>
          <a:xfrm>
            <a:off x="10244160" y="3641148"/>
            <a:ext cx="4584125"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Who we are?</a:t>
            </a:r>
            <a:endParaRPr/>
          </a:p>
        </p:txBody>
      </p:sp>
      <p:sp>
        <p:nvSpPr>
          <p:cNvPr id="437" name="Google Shape;437;p26"/>
          <p:cNvSpPr txBox="1"/>
          <p:nvPr/>
        </p:nvSpPr>
        <p:spPr>
          <a:xfrm>
            <a:off x="10244160" y="4404310"/>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sp>
        <p:nvSpPr>
          <p:cNvPr id="438" name="Google Shape;438;p26"/>
          <p:cNvSpPr txBox="1"/>
          <p:nvPr/>
        </p:nvSpPr>
        <p:spPr>
          <a:xfrm>
            <a:off x="10244160" y="7020476"/>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98A1AF"/>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sp>
        <p:nvSpPr>
          <p:cNvPr id="439" name="Google Shape;439;p26"/>
          <p:cNvSpPr txBox="1"/>
          <p:nvPr/>
        </p:nvSpPr>
        <p:spPr>
          <a:xfrm>
            <a:off x="14706600" y="7458033"/>
            <a:ext cx="1110599" cy="26902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440" name="Google Shape;440;p26"/>
          <p:cNvSpPr txBox="1"/>
          <p:nvPr/>
        </p:nvSpPr>
        <p:spPr>
          <a:xfrm>
            <a:off x="1687705" y="577005"/>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41" name="Google Shape;441;p26"/>
          <p:cNvGrpSpPr/>
          <p:nvPr/>
        </p:nvGrpSpPr>
        <p:grpSpPr>
          <a:xfrm>
            <a:off x="665018" y="467374"/>
            <a:ext cx="1129932" cy="689906"/>
            <a:chOff x="0" y="-9525"/>
            <a:chExt cx="1506576" cy="919874"/>
          </a:xfrm>
        </p:grpSpPr>
        <p:sp>
          <p:nvSpPr>
            <p:cNvPr id="442" name="Google Shape;442;p26"/>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443" name="Google Shape;443;p26"/>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7"/>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sp>
        <p:nvSpPr>
          <p:cNvPr id="449" name="Google Shape;449;p27"/>
          <p:cNvSpPr/>
          <p:nvPr/>
        </p:nvSpPr>
        <p:spPr>
          <a:xfrm>
            <a:off x="-2692986" y="474518"/>
            <a:ext cx="14240018" cy="10674080"/>
          </a:xfrm>
          <a:custGeom>
            <a:avLst/>
            <a:gdLst/>
            <a:ahLst/>
            <a:cxnLst/>
            <a:rect l="l" t="t" r="r" b="b"/>
            <a:pathLst>
              <a:path w="14240018" h="10674080" extrusionOk="0">
                <a:moveTo>
                  <a:pt x="0" y="0"/>
                </a:moveTo>
                <a:lnTo>
                  <a:pt x="14240019" y="0"/>
                </a:lnTo>
                <a:lnTo>
                  <a:pt x="14240019" y="10674081"/>
                </a:lnTo>
                <a:lnTo>
                  <a:pt x="0" y="10674081"/>
                </a:lnTo>
                <a:lnTo>
                  <a:pt x="0" y="0"/>
                </a:lnTo>
                <a:close/>
              </a:path>
            </a:pathLst>
          </a:custGeom>
          <a:blipFill rotWithShape="1">
            <a:blip r:embed="rId4">
              <a:alphaModFix/>
            </a:blip>
            <a:stretch>
              <a:fillRect/>
            </a:stretch>
          </a:blipFill>
          <a:ln>
            <a:noFill/>
          </a:ln>
        </p:spPr>
      </p:sp>
      <p:grpSp>
        <p:nvGrpSpPr>
          <p:cNvPr id="450" name="Google Shape;450;p27"/>
          <p:cNvGrpSpPr/>
          <p:nvPr/>
        </p:nvGrpSpPr>
        <p:grpSpPr>
          <a:xfrm>
            <a:off x="9144000" y="-180826"/>
            <a:ext cx="9144000" cy="10467826"/>
            <a:chOff x="0" y="-47625"/>
            <a:chExt cx="2408296" cy="2756958"/>
          </a:xfrm>
        </p:grpSpPr>
        <p:sp>
          <p:nvSpPr>
            <p:cNvPr id="451" name="Google Shape;451;p27"/>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452" name="Google Shape;45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53" name="Google Shape;453;p27"/>
          <p:cNvSpPr txBox="1"/>
          <p:nvPr/>
        </p:nvSpPr>
        <p:spPr>
          <a:xfrm>
            <a:off x="6785620" y="-180836"/>
            <a:ext cx="422100" cy="258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454" name="Google Shape;454;p27"/>
          <p:cNvSpPr txBox="1"/>
          <p:nvPr/>
        </p:nvSpPr>
        <p:spPr>
          <a:xfrm>
            <a:off x="10252438" y="1763857"/>
            <a:ext cx="6258651" cy="771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Prints</a:t>
            </a:r>
            <a:endParaRPr/>
          </a:p>
        </p:txBody>
      </p:sp>
      <p:sp>
        <p:nvSpPr>
          <p:cNvPr id="455" name="Google Shape;455;p27"/>
          <p:cNvSpPr txBox="1"/>
          <p:nvPr/>
        </p:nvSpPr>
        <p:spPr>
          <a:xfrm>
            <a:off x="10244160" y="6134685"/>
            <a:ext cx="4584125"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98A1AF"/>
                </a:solidFill>
                <a:latin typeface="Inter"/>
                <a:ea typeface="Inter"/>
                <a:cs typeface="Inter"/>
                <a:sym typeface="Inter"/>
              </a:rPr>
              <a:t>How to use</a:t>
            </a:r>
            <a:endParaRPr/>
          </a:p>
        </p:txBody>
      </p:sp>
      <p:sp>
        <p:nvSpPr>
          <p:cNvPr id="456" name="Google Shape;456;p27"/>
          <p:cNvSpPr txBox="1"/>
          <p:nvPr/>
        </p:nvSpPr>
        <p:spPr>
          <a:xfrm>
            <a:off x="10244160" y="3641148"/>
            <a:ext cx="2833307" cy="4286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a:solidFill>
                  <a:srgbClr val="0D2243"/>
                </a:solidFill>
                <a:latin typeface="Inter SemiBold"/>
                <a:ea typeface="Inter SemiBold"/>
                <a:cs typeface="Inter SemiBold"/>
                <a:sym typeface="Inter SemiBold"/>
              </a:rPr>
              <a:t>What to show</a:t>
            </a:r>
            <a:endParaRPr/>
          </a:p>
        </p:txBody>
      </p:sp>
      <p:sp>
        <p:nvSpPr>
          <p:cNvPr id="457" name="Google Shape;457;p27"/>
          <p:cNvSpPr txBox="1"/>
          <p:nvPr/>
        </p:nvSpPr>
        <p:spPr>
          <a:xfrm>
            <a:off x="10244160" y="4404310"/>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D2243"/>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sp>
        <p:nvSpPr>
          <p:cNvPr id="458" name="Google Shape;458;p27"/>
          <p:cNvSpPr txBox="1"/>
          <p:nvPr/>
        </p:nvSpPr>
        <p:spPr>
          <a:xfrm>
            <a:off x="10244160" y="7020476"/>
            <a:ext cx="6800852" cy="1066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98A1AF"/>
                </a:solidFill>
                <a:latin typeface="Inter"/>
                <a:ea typeface="Inter"/>
                <a:cs typeface="Inter"/>
                <a:sym typeface="Inter"/>
              </a:rPr>
              <a:t> Cras auctor, lorem ac ultricies tincidunt, nisl massa ullamcorper nisi, sit amet aliquam arcu quam at nibh. In hac habitasse platea dictumst. Morbi vitae felis ut justo eleifend fermentum. Donec quis semper o</a:t>
            </a:r>
            <a:endParaRPr/>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60" name="Google Shape;460;p27"/>
          <p:cNvGrpSpPr/>
          <p:nvPr/>
        </p:nvGrpSpPr>
        <p:grpSpPr>
          <a:xfrm>
            <a:off x="665018" y="467374"/>
            <a:ext cx="1129932" cy="689906"/>
            <a:chOff x="0" y="-9525"/>
            <a:chExt cx="1506576" cy="919874"/>
          </a:xfrm>
        </p:grpSpPr>
        <p:sp>
          <p:nvSpPr>
            <p:cNvPr id="461" name="Google Shape;461;p27"/>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462" name="Google Shape;462;p27"/>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466"/>
        <p:cNvGrpSpPr/>
        <p:nvPr/>
      </p:nvGrpSpPr>
      <p:grpSpPr>
        <a:xfrm>
          <a:off x="0" y="0"/>
          <a:ext cx="0" cy="0"/>
          <a:chOff x="0" y="0"/>
          <a:chExt cx="0" cy="0"/>
        </a:xfrm>
      </p:grpSpPr>
      <p:sp>
        <p:nvSpPr>
          <p:cNvPr id="467" name="Google Shape;467;p28"/>
          <p:cNvSpPr txBox="1"/>
          <p:nvPr/>
        </p:nvSpPr>
        <p:spPr>
          <a:xfrm>
            <a:off x="1028700" y="2814959"/>
            <a:ext cx="5562600" cy="771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a:solidFill>
                  <a:srgbClr val="F5F5F7"/>
                </a:solidFill>
                <a:latin typeface="Inter"/>
                <a:ea typeface="Inter"/>
                <a:cs typeface="Inter"/>
                <a:sym typeface="Inter"/>
              </a:rPr>
              <a:t>Contact Us</a:t>
            </a:r>
            <a:endParaRPr/>
          </a:p>
        </p:txBody>
      </p:sp>
      <p:sp>
        <p:nvSpPr>
          <p:cNvPr id="468" name="Google Shape;468;p28"/>
          <p:cNvSpPr/>
          <p:nvPr/>
        </p:nvSpPr>
        <p:spPr>
          <a:xfrm>
            <a:off x="1036201" y="5899083"/>
            <a:ext cx="496074" cy="496074"/>
          </a:xfrm>
          <a:custGeom>
            <a:avLst/>
            <a:gdLst/>
            <a:ahLst/>
            <a:cxnLst/>
            <a:rect l="l" t="t" r="r" b="b"/>
            <a:pathLst>
              <a:path w="496074" h="496074" extrusionOk="0">
                <a:moveTo>
                  <a:pt x="0" y="0"/>
                </a:moveTo>
                <a:lnTo>
                  <a:pt x="496073" y="0"/>
                </a:lnTo>
                <a:lnTo>
                  <a:pt x="496073" y="496074"/>
                </a:lnTo>
                <a:lnTo>
                  <a:pt x="0" y="496074"/>
                </a:lnTo>
                <a:lnTo>
                  <a:pt x="0" y="0"/>
                </a:lnTo>
                <a:close/>
              </a:path>
            </a:pathLst>
          </a:custGeom>
          <a:blipFill rotWithShape="1">
            <a:blip r:embed="rId3">
              <a:alphaModFix/>
            </a:blip>
            <a:stretch>
              <a:fillRect/>
            </a:stretch>
          </a:blipFill>
          <a:ln>
            <a:noFill/>
          </a:ln>
        </p:spPr>
      </p:sp>
      <p:sp>
        <p:nvSpPr>
          <p:cNvPr id="469" name="Google Shape;469;p28"/>
          <p:cNvSpPr/>
          <p:nvPr/>
        </p:nvSpPr>
        <p:spPr>
          <a:xfrm>
            <a:off x="1042770" y="6853464"/>
            <a:ext cx="496074" cy="496074"/>
          </a:xfrm>
          <a:custGeom>
            <a:avLst/>
            <a:gdLst/>
            <a:ahLst/>
            <a:cxnLst/>
            <a:rect l="l" t="t" r="r" b="b"/>
            <a:pathLst>
              <a:path w="496074" h="496074" extrusionOk="0">
                <a:moveTo>
                  <a:pt x="0" y="0"/>
                </a:moveTo>
                <a:lnTo>
                  <a:pt x="496074" y="0"/>
                </a:lnTo>
                <a:lnTo>
                  <a:pt x="496074" y="496074"/>
                </a:lnTo>
                <a:lnTo>
                  <a:pt x="0" y="496074"/>
                </a:lnTo>
                <a:lnTo>
                  <a:pt x="0" y="0"/>
                </a:lnTo>
                <a:close/>
              </a:path>
            </a:pathLst>
          </a:custGeom>
          <a:blipFill rotWithShape="1">
            <a:blip r:embed="rId4">
              <a:alphaModFix/>
            </a:blip>
            <a:stretch>
              <a:fillRect/>
            </a:stretch>
          </a:blipFill>
          <a:ln>
            <a:noFill/>
          </a:ln>
        </p:spPr>
      </p:sp>
      <p:sp>
        <p:nvSpPr>
          <p:cNvPr id="470" name="Google Shape;470;p28"/>
          <p:cNvSpPr/>
          <p:nvPr/>
        </p:nvSpPr>
        <p:spPr>
          <a:xfrm>
            <a:off x="1032146" y="8762226"/>
            <a:ext cx="496074" cy="496074"/>
          </a:xfrm>
          <a:custGeom>
            <a:avLst/>
            <a:gdLst/>
            <a:ahLst/>
            <a:cxnLst/>
            <a:rect l="l" t="t" r="r" b="b"/>
            <a:pathLst>
              <a:path w="496074" h="496074" extrusionOk="0">
                <a:moveTo>
                  <a:pt x="0" y="0"/>
                </a:moveTo>
                <a:lnTo>
                  <a:pt x="496074" y="0"/>
                </a:lnTo>
                <a:lnTo>
                  <a:pt x="496074" y="496074"/>
                </a:lnTo>
                <a:lnTo>
                  <a:pt x="0" y="496074"/>
                </a:lnTo>
                <a:lnTo>
                  <a:pt x="0" y="0"/>
                </a:lnTo>
                <a:close/>
              </a:path>
            </a:pathLst>
          </a:custGeom>
          <a:blipFill rotWithShape="1">
            <a:blip r:embed="rId5">
              <a:alphaModFix/>
            </a:blip>
            <a:stretch>
              <a:fillRect/>
            </a:stretch>
          </a:blipFill>
          <a:ln>
            <a:noFill/>
          </a:ln>
        </p:spPr>
      </p:sp>
      <p:sp>
        <p:nvSpPr>
          <p:cNvPr id="471" name="Google Shape;471;p28"/>
          <p:cNvSpPr/>
          <p:nvPr/>
        </p:nvSpPr>
        <p:spPr>
          <a:xfrm>
            <a:off x="1032146" y="7807845"/>
            <a:ext cx="496074" cy="496074"/>
          </a:xfrm>
          <a:custGeom>
            <a:avLst/>
            <a:gdLst/>
            <a:ahLst/>
            <a:cxnLst/>
            <a:rect l="l" t="t" r="r" b="b"/>
            <a:pathLst>
              <a:path w="496074" h="496074" extrusionOk="0">
                <a:moveTo>
                  <a:pt x="0" y="0"/>
                </a:moveTo>
                <a:lnTo>
                  <a:pt x="496074" y="0"/>
                </a:lnTo>
                <a:lnTo>
                  <a:pt x="496074" y="496074"/>
                </a:lnTo>
                <a:lnTo>
                  <a:pt x="0" y="496074"/>
                </a:lnTo>
                <a:lnTo>
                  <a:pt x="0" y="0"/>
                </a:lnTo>
                <a:close/>
              </a:path>
            </a:pathLst>
          </a:custGeom>
          <a:blipFill rotWithShape="1">
            <a:blip r:embed="rId6">
              <a:alphaModFix/>
            </a:blip>
            <a:stretch>
              <a:fillRect/>
            </a:stretch>
          </a:blipFill>
          <a:ln>
            <a:noFill/>
          </a:ln>
        </p:spPr>
      </p:sp>
      <p:sp>
        <p:nvSpPr>
          <p:cNvPr id="472" name="Google Shape;472;p28"/>
          <p:cNvSpPr/>
          <p:nvPr/>
        </p:nvSpPr>
        <p:spPr>
          <a:xfrm>
            <a:off x="1028700" y="4944702"/>
            <a:ext cx="496074" cy="496074"/>
          </a:xfrm>
          <a:custGeom>
            <a:avLst/>
            <a:gdLst/>
            <a:ahLst/>
            <a:cxnLst/>
            <a:rect l="l" t="t" r="r" b="b"/>
            <a:pathLst>
              <a:path w="496074" h="496074" extrusionOk="0">
                <a:moveTo>
                  <a:pt x="0" y="0"/>
                </a:moveTo>
                <a:lnTo>
                  <a:pt x="496074" y="0"/>
                </a:lnTo>
                <a:lnTo>
                  <a:pt x="496074" y="496074"/>
                </a:lnTo>
                <a:lnTo>
                  <a:pt x="0" y="496074"/>
                </a:lnTo>
                <a:lnTo>
                  <a:pt x="0" y="0"/>
                </a:lnTo>
                <a:close/>
              </a:path>
            </a:pathLst>
          </a:custGeom>
          <a:blipFill rotWithShape="1">
            <a:blip r:embed="rId7">
              <a:alphaModFix/>
            </a:blip>
            <a:stretch>
              <a:fillRect/>
            </a:stretch>
          </a:blipFill>
          <a:ln>
            <a:noFill/>
          </a:ln>
        </p:spPr>
      </p:sp>
      <p:sp>
        <p:nvSpPr>
          <p:cNvPr id="473" name="Google Shape;473;p28"/>
          <p:cNvSpPr txBox="1"/>
          <p:nvPr/>
        </p:nvSpPr>
        <p:spPr>
          <a:xfrm>
            <a:off x="1920703" y="5920425"/>
            <a:ext cx="4892954"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u="none">
                <a:solidFill>
                  <a:srgbClr val="F5F5F7"/>
                </a:solidFill>
                <a:latin typeface="Inter"/>
                <a:ea typeface="Inter"/>
                <a:cs typeface="Inter"/>
                <a:sym typeface="Inter"/>
              </a:rPr>
              <a:t>123-456-7890</a:t>
            </a:r>
            <a:endParaRPr/>
          </a:p>
        </p:txBody>
      </p:sp>
      <p:sp>
        <p:nvSpPr>
          <p:cNvPr id="474" name="Google Shape;474;p28"/>
          <p:cNvSpPr txBox="1"/>
          <p:nvPr/>
        </p:nvSpPr>
        <p:spPr>
          <a:xfrm>
            <a:off x="1920703" y="6874806"/>
            <a:ext cx="4892954"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u="none">
                <a:solidFill>
                  <a:srgbClr val="F5F5F7"/>
                </a:solidFill>
                <a:latin typeface="Inter"/>
                <a:ea typeface="Inter"/>
                <a:cs typeface="Inter"/>
                <a:sym typeface="Inter"/>
              </a:rPr>
              <a:t>hello@reallygreatsite.com</a:t>
            </a:r>
            <a:endParaRPr/>
          </a:p>
        </p:txBody>
      </p:sp>
      <p:sp>
        <p:nvSpPr>
          <p:cNvPr id="475" name="Google Shape;475;p28"/>
          <p:cNvSpPr txBox="1"/>
          <p:nvPr/>
        </p:nvSpPr>
        <p:spPr>
          <a:xfrm>
            <a:off x="1920703" y="8783568"/>
            <a:ext cx="4892954"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u="none">
                <a:solidFill>
                  <a:srgbClr val="F5F5F7"/>
                </a:solidFill>
                <a:latin typeface="Inter"/>
                <a:ea typeface="Inter"/>
                <a:cs typeface="Inter"/>
                <a:sym typeface="Inter"/>
              </a:rPr>
              <a:t>reallygreatsite.com</a:t>
            </a:r>
            <a:endParaRPr/>
          </a:p>
        </p:txBody>
      </p:sp>
      <p:sp>
        <p:nvSpPr>
          <p:cNvPr id="476" name="Google Shape;476;p28"/>
          <p:cNvSpPr txBox="1"/>
          <p:nvPr/>
        </p:nvSpPr>
        <p:spPr>
          <a:xfrm>
            <a:off x="1920703" y="7829187"/>
            <a:ext cx="4892954"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u="none">
                <a:solidFill>
                  <a:srgbClr val="F5F5F7"/>
                </a:solidFill>
                <a:latin typeface="Inter"/>
                <a:ea typeface="Inter"/>
                <a:cs typeface="Inter"/>
                <a:sym typeface="Inter"/>
              </a:rPr>
              <a:t>@reallygreatsite</a:t>
            </a:r>
            <a:endParaRPr/>
          </a:p>
        </p:txBody>
      </p:sp>
      <p:sp>
        <p:nvSpPr>
          <p:cNvPr id="477" name="Google Shape;477;p28"/>
          <p:cNvSpPr txBox="1"/>
          <p:nvPr/>
        </p:nvSpPr>
        <p:spPr>
          <a:xfrm>
            <a:off x="1920703" y="4966044"/>
            <a:ext cx="5438254"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u="none">
                <a:solidFill>
                  <a:srgbClr val="F5F5F7"/>
                </a:solidFill>
                <a:latin typeface="Inter"/>
                <a:ea typeface="Inter"/>
                <a:cs typeface="Inter"/>
                <a:sym typeface="Inter"/>
              </a:rPr>
              <a:t>123 Anywhere St., Any City,ST 12345</a:t>
            </a:r>
            <a:endParaRPr/>
          </a:p>
        </p:txBody>
      </p:sp>
      <p:sp>
        <p:nvSpPr>
          <p:cNvPr id="478" name="Google Shape;478;p28"/>
          <p:cNvSpPr/>
          <p:nvPr/>
        </p:nvSpPr>
        <p:spPr>
          <a:xfrm>
            <a:off x="8727346" y="1156930"/>
            <a:ext cx="8126863" cy="8126863"/>
          </a:xfrm>
          <a:custGeom>
            <a:avLst/>
            <a:gdLst/>
            <a:ahLst/>
            <a:cxnLst/>
            <a:rect l="l" t="t" r="r" b="b"/>
            <a:pathLst>
              <a:path w="8126863" h="8126863" extrusionOk="0">
                <a:moveTo>
                  <a:pt x="0" y="0"/>
                </a:moveTo>
                <a:lnTo>
                  <a:pt x="8126864" y="0"/>
                </a:lnTo>
                <a:lnTo>
                  <a:pt x="8126864" y="8126864"/>
                </a:lnTo>
                <a:lnTo>
                  <a:pt x="0" y="8126864"/>
                </a:lnTo>
                <a:lnTo>
                  <a:pt x="0" y="0"/>
                </a:lnTo>
                <a:close/>
              </a:path>
            </a:pathLst>
          </a:custGeom>
          <a:blipFill rotWithShape="1">
            <a:blip r:embed="rId8">
              <a:alphaModFix/>
            </a:blip>
            <a:stretch>
              <a:fillRect/>
            </a:stretch>
          </a:blipFill>
          <a:ln>
            <a:noFill/>
          </a:ln>
        </p:spPr>
      </p:sp>
      <p:sp>
        <p:nvSpPr>
          <p:cNvPr id="479" name="Google Shape;479;p28"/>
          <p:cNvSpPr txBox="1"/>
          <p:nvPr/>
        </p:nvSpPr>
        <p:spPr>
          <a:xfrm>
            <a:off x="14093351" y="2598232"/>
            <a:ext cx="422095" cy="28256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F5F5F7"/>
                </a:solidFill>
                <a:latin typeface="Arial"/>
                <a:ea typeface="Arial"/>
                <a:cs typeface="Arial"/>
                <a:sym typeface="Arial"/>
              </a:rPr>
              <a:t>•</a:t>
            </a:r>
            <a:endParaRPr/>
          </a:p>
        </p:txBody>
      </p:sp>
      <p:sp>
        <p:nvSpPr>
          <p:cNvPr id="480" name="Google Shape;480;p28"/>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81" name="Google Shape;481;p28"/>
          <p:cNvGrpSpPr/>
          <p:nvPr/>
        </p:nvGrpSpPr>
        <p:grpSpPr>
          <a:xfrm>
            <a:off x="665018" y="467374"/>
            <a:ext cx="1316250" cy="689906"/>
            <a:chOff x="0" y="-9525"/>
            <a:chExt cx="1755000" cy="919874"/>
          </a:xfrm>
        </p:grpSpPr>
        <p:sp>
          <p:nvSpPr>
            <p:cNvPr id="482" name="Google Shape;482;p28"/>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483" name="Google Shape;483;p28"/>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29"/>
          <p:cNvGrpSpPr/>
          <p:nvPr/>
        </p:nvGrpSpPr>
        <p:grpSpPr>
          <a:xfrm>
            <a:off x="9144000" y="-180826"/>
            <a:ext cx="9144000" cy="10467826"/>
            <a:chOff x="0" y="-47625"/>
            <a:chExt cx="2408296" cy="2756958"/>
          </a:xfrm>
        </p:grpSpPr>
        <p:sp>
          <p:nvSpPr>
            <p:cNvPr id="489" name="Google Shape;489;p29"/>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490" name="Google Shape;490;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91" name="Google Shape;491;p29"/>
          <p:cNvSpPr txBox="1"/>
          <p:nvPr/>
        </p:nvSpPr>
        <p:spPr>
          <a:xfrm>
            <a:off x="10252438" y="1763857"/>
            <a:ext cx="2308845" cy="771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Credits</a:t>
            </a:r>
            <a:endParaRPr/>
          </a:p>
        </p:txBody>
      </p:sp>
      <p:sp>
        <p:nvSpPr>
          <p:cNvPr id="492" name="Google Shape;492;p29"/>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sp>
        <p:nvSpPr>
          <p:cNvPr id="493" name="Google Shape;493;p29"/>
          <p:cNvSpPr txBox="1"/>
          <p:nvPr/>
        </p:nvSpPr>
        <p:spPr>
          <a:xfrm>
            <a:off x="6738770" y="-290261"/>
            <a:ext cx="422100" cy="258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494" name="Google Shape;494;p29"/>
          <p:cNvSpPr txBox="1"/>
          <p:nvPr/>
        </p:nvSpPr>
        <p:spPr>
          <a:xfrm>
            <a:off x="10252438" y="3760118"/>
            <a:ext cx="7006862" cy="91694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0D2243"/>
                </a:solidFill>
                <a:latin typeface="Inter"/>
                <a:ea typeface="Inter"/>
                <a:cs typeface="Inter"/>
                <a:sym typeface="Inter"/>
              </a:rPr>
              <a:t>This presentation template is free for everyone to use thanks to the following:</a:t>
            </a:r>
            <a:endParaRPr/>
          </a:p>
        </p:txBody>
      </p:sp>
      <p:sp>
        <p:nvSpPr>
          <p:cNvPr id="495" name="Google Shape;495;p29"/>
          <p:cNvSpPr txBox="1"/>
          <p:nvPr/>
        </p:nvSpPr>
        <p:spPr>
          <a:xfrm>
            <a:off x="10252438" y="5667658"/>
            <a:ext cx="5889199" cy="701675"/>
          </a:xfrm>
          <a:prstGeom prst="rect">
            <a:avLst/>
          </a:prstGeom>
          <a:noFill/>
          <a:ln>
            <a:noFill/>
          </a:ln>
        </p:spPr>
        <p:txBody>
          <a:bodyPr spcFirstLastPara="1" wrap="square" lIns="0" tIns="0" rIns="0" bIns="0" anchor="t" anchorCtr="0">
            <a:spAutoFit/>
          </a:bodyPr>
          <a:lstStyle/>
          <a:p>
            <a:pPr marL="431802" marR="0" lvl="1" indent="-215901" algn="l" rtl="0">
              <a:lnSpc>
                <a:spcPct val="140000"/>
              </a:lnSpc>
              <a:spcBef>
                <a:spcPts val="0"/>
              </a:spcBef>
              <a:spcAft>
                <a:spcPts val="0"/>
              </a:spcAft>
              <a:buClr>
                <a:srgbClr val="0D2243"/>
              </a:buClr>
              <a:buSzPts val="2000"/>
              <a:buFont typeface="Arial"/>
              <a:buChar char="•"/>
            </a:pPr>
            <a:r>
              <a:rPr lang="en-US" sz="2000" b="0" i="0" u="none" strike="noStrike" cap="none">
                <a:solidFill>
                  <a:srgbClr val="0D2243"/>
                </a:solidFill>
                <a:latin typeface="Inter"/>
                <a:ea typeface="Inter"/>
                <a:cs typeface="Inter"/>
                <a:sym typeface="Inter"/>
              </a:rPr>
              <a:t>SlidesCarnival for the presentation template</a:t>
            </a:r>
            <a:endParaRPr/>
          </a:p>
          <a:p>
            <a:pPr marL="431802" marR="0" lvl="1" indent="-215901" algn="l" rtl="0">
              <a:lnSpc>
                <a:spcPct val="140000"/>
              </a:lnSpc>
              <a:spcBef>
                <a:spcPts val="0"/>
              </a:spcBef>
              <a:spcAft>
                <a:spcPts val="0"/>
              </a:spcAft>
              <a:buClr>
                <a:srgbClr val="0D2243"/>
              </a:buClr>
              <a:buSzPts val="2000"/>
              <a:buFont typeface="Arial"/>
              <a:buChar char="•"/>
            </a:pPr>
            <a:r>
              <a:rPr lang="en-US" sz="2000" b="0" i="0" u="none" strike="noStrike" cap="none">
                <a:solidFill>
                  <a:srgbClr val="0D2243"/>
                </a:solidFill>
                <a:latin typeface="Inter"/>
                <a:ea typeface="Inter"/>
                <a:cs typeface="Inter"/>
                <a:sym typeface="Inter"/>
              </a:rPr>
              <a:t>Pexels for the photos</a:t>
            </a:r>
            <a:endParaRPr/>
          </a:p>
        </p:txBody>
      </p:sp>
      <p:sp>
        <p:nvSpPr>
          <p:cNvPr id="496" name="Google Shape;496;p29"/>
          <p:cNvSpPr txBox="1"/>
          <p:nvPr/>
        </p:nvSpPr>
        <p:spPr>
          <a:xfrm>
            <a:off x="1028700" y="3895173"/>
            <a:ext cx="6778154" cy="344908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770" b="1">
                <a:solidFill>
                  <a:srgbClr val="0D2243"/>
                </a:solidFill>
                <a:latin typeface="Bebas Neue"/>
                <a:ea typeface="Bebas Neue"/>
                <a:cs typeface="Bebas Neue"/>
                <a:sym typeface="Bebas Neue"/>
              </a:rPr>
              <a:t>Happy </a:t>
            </a:r>
            <a:r>
              <a:rPr lang="en-US" sz="15770" b="1">
                <a:solidFill>
                  <a:srgbClr val="00FFA3"/>
                </a:solidFill>
                <a:latin typeface="Bebas Neue"/>
                <a:ea typeface="Bebas Neue"/>
                <a:cs typeface="Bebas Neue"/>
                <a:sym typeface="Bebas Neue"/>
              </a:rPr>
              <a:t>designing! </a:t>
            </a:r>
            <a:endParaRPr/>
          </a:p>
        </p:txBody>
      </p:sp>
      <p:sp>
        <p:nvSpPr>
          <p:cNvPr id="497" name="Google Shape;497;p29"/>
          <p:cNvSpPr txBox="1"/>
          <p:nvPr/>
        </p:nvSpPr>
        <p:spPr>
          <a:xfrm>
            <a:off x="1750742" y="577005"/>
            <a:ext cx="100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98" name="Google Shape;498;p29"/>
          <p:cNvGrpSpPr/>
          <p:nvPr/>
        </p:nvGrpSpPr>
        <p:grpSpPr>
          <a:xfrm>
            <a:off x="665018" y="467374"/>
            <a:ext cx="1129932" cy="689906"/>
            <a:chOff x="0" y="-9525"/>
            <a:chExt cx="1506576" cy="919874"/>
          </a:xfrm>
        </p:grpSpPr>
        <p:sp>
          <p:nvSpPr>
            <p:cNvPr id="499" name="Google Shape;499;p29"/>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500" name="Google Shape;500;p29"/>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p30"/>
          <p:cNvGrpSpPr/>
          <p:nvPr/>
        </p:nvGrpSpPr>
        <p:grpSpPr>
          <a:xfrm>
            <a:off x="9144000" y="-180826"/>
            <a:ext cx="9144000" cy="10467826"/>
            <a:chOff x="0" y="-47625"/>
            <a:chExt cx="2408296" cy="2756958"/>
          </a:xfrm>
        </p:grpSpPr>
        <p:sp>
          <p:nvSpPr>
            <p:cNvPr id="506" name="Google Shape;506;p30"/>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sp>
        <p:sp>
          <p:nvSpPr>
            <p:cNvPr id="507" name="Google Shape;507;p3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08" name="Google Shape;508;p30"/>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sp>
      <p:sp>
        <p:nvSpPr>
          <p:cNvPr id="509" name="Google Shape;509;p30"/>
          <p:cNvSpPr txBox="1"/>
          <p:nvPr/>
        </p:nvSpPr>
        <p:spPr>
          <a:xfrm>
            <a:off x="6769583" y="-180836"/>
            <a:ext cx="422100" cy="258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a:solidFill>
                  <a:srgbClr val="00FFA3"/>
                </a:solidFill>
                <a:latin typeface="Arial"/>
                <a:ea typeface="Arial"/>
                <a:cs typeface="Arial"/>
                <a:sym typeface="Arial"/>
              </a:rPr>
              <a:t>•</a:t>
            </a:r>
            <a:endParaRPr/>
          </a:p>
        </p:txBody>
      </p:sp>
      <p:sp>
        <p:nvSpPr>
          <p:cNvPr id="510" name="Google Shape;510;p30"/>
          <p:cNvSpPr txBox="1"/>
          <p:nvPr/>
        </p:nvSpPr>
        <p:spPr>
          <a:xfrm>
            <a:off x="10252438" y="7764081"/>
            <a:ext cx="6602181" cy="12985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000">
                <a:solidFill>
                  <a:srgbClr val="98A1AF"/>
                </a:solidFill>
                <a:latin typeface="Inter"/>
                <a:ea typeface="Inter"/>
                <a:cs typeface="Inter"/>
                <a:sym typeface="Inter"/>
              </a:rPr>
              <a:t>You can find these fonts online too.</a:t>
            </a:r>
            <a:endParaRPr/>
          </a:p>
          <a:p>
            <a:pPr marL="0" marR="0" lvl="0" indent="0" algn="l" rtl="0">
              <a:lnSpc>
                <a:spcPct val="130000"/>
              </a:lnSpc>
              <a:spcBef>
                <a:spcPts val="0"/>
              </a:spcBef>
              <a:spcAft>
                <a:spcPts val="0"/>
              </a:spcAft>
              <a:buNone/>
            </a:pPr>
            <a:r>
              <a:rPr lang="en-US" sz="2000" b="1">
                <a:solidFill>
                  <a:srgbClr val="98A1AF"/>
                </a:solidFill>
                <a:latin typeface="Inter"/>
                <a:ea typeface="Inter"/>
                <a:cs typeface="Inter"/>
                <a:sym typeface="Inter"/>
              </a:rPr>
              <a:t>Happy designing!</a:t>
            </a:r>
            <a:r>
              <a:rPr lang="en-US" sz="2000">
                <a:solidFill>
                  <a:srgbClr val="98A1AF"/>
                </a:solidFill>
                <a:latin typeface="Inter"/>
                <a:ea typeface="Inter"/>
                <a:cs typeface="Inter"/>
                <a:sym typeface="Inter"/>
              </a:rPr>
              <a:t> </a:t>
            </a:r>
            <a:endParaRPr/>
          </a:p>
          <a:p>
            <a:pPr marL="0" marR="0" lvl="0" indent="0" algn="l" rtl="0">
              <a:lnSpc>
                <a:spcPct val="130000"/>
              </a:lnSpc>
              <a:spcBef>
                <a:spcPts val="0"/>
              </a:spcBef>
              <a:spcAft>
                <a:spcPts val="0"/>
              </a:spcAft>
              <a:buNone/>
            </a:pPr>
            <a:endParaRPr sz="2000">
              <a:solidFill>
                <a:srgbClr val="98A1AF"/>
              </a:solidFill>
              <a:latin typeface="Inter"/>
              <a:ea typeface="Inter"/>
              <a:cs typeface="Inter"/>
              <a:sym typeface="Inter"/>
            </a:endParaRPr>
          </a:p>
          <a:p>
            <a:pPr marL="0" marR="0" lvl="0" indent="0" algn="l" rtl="0">
              <a:lnSpc>
                <a:spcPct val="130000"/>
              </a:lnSpc>
              <a:spcBef>
                <a:spcPts val="0"/>
              </a:spcBef>
              <a:spcAft>
                <a:spcPts val="0"/>
              </a:spcAft>
              <a:buNone/>
            </a:pPr>
            <a:r>
              <a:rPr lang="en-US" sz="2000">
                <a:solidFill>
                  <a:srgbClr val="0D2243"/>
                </a:solidFill>
                <a:latin typeface="Inter"/>
                <a:ea typeface="Inter"/>
                <a:cs typeface="Inter"/>
                <a:sym typeface="Inter"/>
              </a:rPr>
              <a:t>Don't forget to delete this page before presenting. </a:t>
            </a:r>
            <a:endParaRPr/>
          </a:p>
        </p:txBody>
      </p:sp>
      <p:sp>
        <p:nvSpPr>
          <p:cNvPr id="511" name="Google Shape;511;p30"/>
          <p:cNvSpPr txBox="1"/>
          <p:nvPr/>
        </p:nvSpPr>
        <p:spPr>
          <a:xfrm>
            <a:off x="10252438" y="3313366"/>
            <a:ext cx="5305415" cy="91694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0D2243"/>
                </a:solidFill>
                <a:latin typeface="Inter"/>
                <a:ea typeface="Inter"/>
                <a:cs typeface="Inter"/>
                <a:sym typeface="Inter"/>
              </a:rPr>
              <a:t>This presentation template uses the following free fonts:</a:t>
            </a:r>
            <a:endParaRPr/>
          </a:p>
        </p:txBody>
      </p:sp>
      <p:sp>
        <p:nvSpPr>
          <p:cNvPr id="512" name="Google Shape;512;p30"/>
          <p:cNvSpPr txBox="1"/>
          <p:nvPr/>
        </p:nvSpPr>
        <p:spPr>
          <a:xfrm>
            <a:off x="10252438" y="6226175"/>
            <a:ext cx="5059200" cy="1169700"/>
          </a:xfrm>
          <a:prstGeom prst="rect">
            <a:avLst/>
          </a:prstGeom>
          <a:noFill/>
          <a:ln>
            <a:noFill/>
          </a:ln>
        </p:spPr>
        <p:txBody>
          <a:bodyPr spcFirstLastPara="1" wrap="square" lIns="0" tIns="0" rIns="0" bIns="0" anchor="t" anchorCtr="0">
            <a:spAutoFit/>
          </a:bodyPr>
          <a:lstStyle/>
          <a:p>
            <a:pPr marL="431801" marR="0" lvl="1" indent="-215900" algn="l" rtl="0">
              <a:lnSpc>
                <a:spcPct val="140000"/>
              </a:lnSpc>
              <a:spcBef>
                <a:spcPts val="0"/>
              </a:spcBef>
              <a:spcAft>
                <a:spcPts val="0"/>
              </a:spcAft>
              <a:buClr>
                <a:srgbClr val="0D2243"/>
              </a:buClr>
              <a:buSzPts val="2000"/>
              <a:buFont typeface="Arial"/>
              <a:buChar char="•"/>
            </a:pPr>
            <a:r>
              <a:rPr lang="en-US" sz="2000" b="0" i="0" u="none" strike="noStrike" cap="none">
                <a:solidFill>
                  <a:srgbClr val="0D2243"/>
                </a:solidFill>
                <a:latin typeface="Inter"/>
                <a:ea typeface="Inter"/>
                <a:cs typeface="Inter"/>
                <a:sym typeface="Inter"/>
              </a:rPr>
              <a:t>Titles: </a:t>
            </a:r>
            <a:r>
              <a:rPr lang="en-US" sz="2000" i="0" u="none" strike="noStrike" cap="none">
                <a:solidFill>
                  <a:schemeClr val="dk1"/>
                </a:solidFill>
                <a:latin typeface="Inter"/>
                <a:ea typeface="Inter"/>
                <a:cs typeface="Inter"/>
                <a:sym typeface="Inter"/>
              </a:rPr>
              <a:t>Bebas Neue</a:t>
            </a:r>
            <a:endParaRPr>
              <a:solidFill>
                <a:schemeClr val="dk1"/>
              </a:solidFill>
            </a:endParaRPr>
          </a:p>
          <a:p>
            <a:pPr marL="431801" marR="0" lvl="1" indent="-215900" algn="l" rtl="0">
              <a:lnSpc>
                <a:spcPct val="140000"/>
              </a:lnSpc>
              <a:spcBef>
                <a:spcPts val="0"/>
              </a:spcBef>
              <a:spcAft>
                <a:spcPts val="0"/>
              </a:spcAft>
              <a:buClr>
                <a:srgbClr val="0D2243"/>
              </a:buClr>
              <a:buSzPts val="2000"/>
              <a:buFont typeface="Arial"/>
              <a:buChar char="•"/>
            </a:pPr>
            <a:r>
              <a:rPr lang="en-US" sz="2000" b="0" i="0" u="none" strike="noStrike" cap="none">
                <a:solidFill>
                  <a:srgbClr val="0D2243"/>
                </a:solidFill>
                <a:latin typeface="Inter"/>
                <a:ea typeface="Inter"/>
                <a:cs typeface="Inter"/>
                <a:sym typeface="Inter"/>
              </a:rPr>
              <a:t>Headers: </a:t>
            </a:r>
            <a:r>
              <a:rPr lang="en-US" sz="2000" b="0" i="0" strike="noStrike" cap="none">
                <a:solidFill>
                  <a:schemeClr val="dk1"/>
                </a:solidFill>
                <a:latin typeface="Inter"/>
                <a:ea typeface="Inter"/>
                <a:cs typeface="Inter"/>
                <a:sym typeface="Inter"/>
              </a:rPr>
              <a:t>Inter bold</a:t>
            </a:r>
            <a:endParaRPr>
              <a:solidFill>
                <a:schemeClr val="dk1"/>
              </a:solidFill>
            </a:endParaRPr>
          </a:p>
          <a:p>
            <a:pPr marL="431801" marR="0" lvl="1" indent="-215900" algn="l" rtl="0">
              <a:lnSpc>
                <a:spcPct val="140000"/>
              </a:lnSpc>
              <a:spcBef>
                <a:spcPts val="0"/>
              </a:spcBef>
              <a:spcAft>
                <a:spcPts val="0"/>
              </a:spcAft>
              <a:buClr>
                <a:srgbClr val="0D2243"/>
              </a:buClr>
              <a:buSzPts val="2000"/>
              <a:buFont typeface="Arial"/>
              <a:buChar char="•"/>
            </a:pPr>
            <a:r>
              <a:rPr lang="en-US" sz="2000" b="0" i="0" u="none" strike="noStrike" cap="none">
                <a:solidFill>
                  <a:srgbClr val="0D2243"/>
                </a:solidFill>
                <a:latin typeface="Inter"/>
                <a:ea typeface="Inter"/>
                <a:cs typeface="Inter"/>
                <a:sym typeface="Inter"/>
              </a:rPr>
              <a:t>Body Copy: </a:t>
            </a:r>
            <a:r>
              <a:rPr lang="en-US" sz="2000" b="0" i="0" u="none" strike="noStrike" cap="none">
                <a:solidFill>
                  <a:schemeClr val="dk1"/>
                </a:solidFill>
                <a:latin typeface="Inter"/>
                <a:ea typeface="Inter"/>
                <a:cs typeface="Inter"/>
                <a:sym typeface="Inter"/>
              </a:rPr>
              <a:t>Inter</a:t>
            </a:r>
            <a:endParaRPr>
              <a:solidFill>
                <a:schemeClr val="dk1"/>
              </a:solidFill>
            </a:endParaRPr>
          </a:p>
        </p:txBody>
      </p:sp>
      <p:sp>
        <p:nvSpPr>
          <p:cNvPr id="513" name="Google Shape;513;p30"/>
          <p:cNvSpPr txBox="1"/>
          <p:nvPr/>
        </p:nvSpPr>
        <p:spPr>
          <a:xfrm>
            <a:off x="10252438" y="1763857"/>
            <a:ext cx="5973531" cy="771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a:solidFill>
                  <a:srgbClr val="0D2243"/>
                </a:solidFill>
                <a:latin typeface="Inter"/>
                <a:ea typeface="Inter"/>
                <a:cs typeface="Inter"/>
                <a:sym typeface="Inter"/>
              </a:rPr>
              <a:t>Resources</a:t>
            </a:r>
            <a:endParaRPr/>
          </a:p>
        </p:txBody>
      </p:sp>
      <p:sp>
        <p:nvSpPr>
          <p:cNvPr id="514" name="Google Shape;514;p30"/>
          <p:cNvSpPr txBox="1"/>
          <p:nvPr/>
        </p:nvSpPr>
        <p:spPr>
          <a:xfrm>
            <a:off x="10252438" y="5114925"/>
            <a:ext cx="5059131" cy="6508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000">
                <a:solidFill>
                  <a:srgbClr val="98A1AF"/>
                </a:solidFill>
                <a:latin typeface="Inter"/>
                <a:ea typeface="Inter"/>
                <a:cs typeface="Inter"/>
                <a:sym typeface="Inter"/>
              </a:rPr>
              <a:t>Use these design resources in your Canva Presentation.</a:t>
            </a:r>
            <a:endParaRPr/>
          </a:p>
        </p:txBody>
      </p:sp>
      <p:grpSp>
        <p:nvGrpSpPr>
          <p:cNvPr id="515" name="Google Shape;515;p30"/>
          <p:cNvGrpSpPr/>
          <p:nvPr/>
        </p:nvGrpSpPr>
        <p:grpSpPr>
          <a:xfrm>
            <a:off x="2280835" y="3011695"/>
            <a:ext cx="4445300" cy="4214967"/>
            <a:chOff x="12951" y="-47625"/>
            <a:chExt cx="786898" cy="746125"/>
          </a:xfrm>
        </p:grpSpPr>
        <p:sp>
          <p:nvSpPr>
            <p:cNvPr id="516" name="Google Shape;516;p30"/>
            <p:cNvSpPr/>
            <p:nvPr/>
          </p:nvSpPr>
          <p:spPr>
            <a:xfrm>
              <a:off x="12951" y="0"/>
              <a:ext cx="786898" cy="698500"/>
            </a:xfrm>
            <a:custGeom>
              <a:avLst/>
              <a:gdLst/>
              <a:ahLst/>
              <a:cxnLst/>
              <a:rect l="l" t="t" r="r" b="b"/>
              <a:pathLst>
                <a:path w="786898" h="698500" extrusionOk="0">
                  <a:moveTo>
                    <a:pt x="765932" y="407545"/>
                  </a:moveTo>
                  <a:lnTo>
                    <a:pt x="630566" y="640205"/>
                  </a:lnTo>
                  <a:cubicBezTo>
                    <a:pt x="609567" y="676297"/>
                    <a:pt x="570961" y="698500"/>
                    <a:pt x="529205" y="698500"/>
                  </a:cubicBezTo>
                  <a:lnTo>
                    <a:pt x="257693" y="698500"/>
                  </a:lnTo>
                  <a:cubicBezTo>
                    <a:pt x="215937" y="698500"/>
                    <a:pt x="177331" y="676297"/>
                    <a:pt x="156332" y="640205"/>
                  </a:cubicBezTo>
                  <a:lnTo>
                    <a:pt x="20966" y="407545"/>
                  </a:lnTo>
                  <a:cubicBezTo>
                    <a:pt x="0" y="371509"/>
                    <a:pt x="0" y="326991"/>
                    <a:pt x="20966" y="290955"/>
                  </a:cubicBezTo>
                  <a:lnTo>
                    <a:pt x="156332" y="58295"/>
                  </a:lnTo>
                  <a:cubicBezTo>
                    <a:pt x="177331" y="22203"/>
                    <a:pt x="215937" y="0"/>
                    <a:pt x="257693" y="0"/>
                  </a:cubicBezTo>
                  <a:lnTo>
                    <a:pt x="529205" y="0"/>
                  </a:lnTo>
                  <a:cubicBezTo>
                    <a:pt x="570961" y="0"/>
                    <a:pt x="609567" y="22203"/>
                    <a:pt x="630566" y="58295"/>
                  </a:cubicBezTo>
                  <a:lnTo>
                    <a:pt x="765932" y="290955"/>
                  </a:lnTo>
                  <a:cubicBezTo>
                    <a:pt x="786898" y="326991"/>
                    <a:pt x="786898" y="371509"/>
                    <a:pt x="765932" y="407545"/>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18" name="Google Shape;518;p30"/>
          <p:cNvSpPr txBox="1"/>
          <p:nvPr/>
        </p:nvSpPr>
        <p:spPr>
          <a:xfrm>
            <a:off x="4189686" y="2351051"/>
            <a:ext cx="627597" cy="4875611"/>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US" sz="28396">
                <a:solidFill>
                  <a:srgbClr val="F5F5F7"/>
                </a:solidFill>
                <a:latin typeface="Arial"/>
                <a:ea typeface="Arial"/>
                <a:cs typeface="Arial"/>
                <a:sym typeface="Arial"/>
              </a:rPr>
              <a:t>!</a:t>
            </a:r>
            <a:endParaRPr/>
          </a:p>
        </p:txBody>
      </p:sp>
      <p:grpSp>
        <p:nvGrpSpPr>
          <p:cNvPr id="519" name="Google Shape;519;p30"/>
          <p:cNvGrpSpPr/>
          <p:nvPr/>
        </p:nvGrpSpPr>
        <p:grpSpPr>
          <a:xfrm>
            <a:off x="665018" y="467374"/>
            <a:ext cx="1129932" cy="689906"/>
            <a:chOff x="0" y="-9525"/>
            <a:chExt cx="1506576" cy="919874"/>
          </a:xfrm>
        </p:grpSpPr>
        <p:sp>
          <p:nvSpPr>
            <p:cNvPr id="520" name="Google Shape;520;p30"/>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521" name="Google Shape;521;p30"/>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525"/>
        <p:cNvGrpSpPr/>
        <p:nvPr/>
      </p:nvGrpSpPr>
      <p:grpSpPr>
        <a:xfrm>
          <a:off x="0" y="0"/>
          <a:ext cx="0" cy="0"/>
          <a:chOff x="0" y="0"/>
          <a:chExt cx="0" cy="0"/>
        </a:xfrm>
      </p:grpSpPr>
      <p:sp>
        <p:nvSpPr>
          <p:cNvPr id="526" name="Google Shape;526;p31"/>
          <p:cNvSpPr/>
          <p:nvPr/>
        </p:nvSpPr>
        <p:spPr>
          <a:xfrm>
            <a:off x="0" y="5124450"/>
            <a:ext cx="9144000" cy="5212080"/>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r="-13597" b="-992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31"/>
          <p:cNvSpPr/>
          <p:nvPr/>
        </p:nvSpPr>
        <p:spPr>
          <a:xfrm>
            <a:off x="-104075" y="-39550"/>
            <a:ext cx="18580004" cy="5164847"/>
          </a:xfrm>
          <a:custGeom>
            <a:avLst/>
            <a:gdLst/>
            <a:ahLst/>
            <a:cxnLst/>
            <a:rect l="l" t="t" r="r" b="b"/>
            <a:pathLst>
              <a:path w="4816592" h="1360065" extrusionOk="0">
                <a:moveTo>
                  <a:pt x="0" y="0"/>
                </a:moveTo>
                <a:lnTo>
                  <a:pt x="4816592" y="0"/>
                </a:lnTo>
                <a:lnTo>
                  <a:pt x="4816592" y="1360065"/>
                </a:lnTo>
                <a:lnTo>
                  <a:pt x="0" y="1360065"/>
                </a:lnTo>
                <a:close/>
              </a:path>
            </a:pathLst>
          </a:custGeom>
          <a:solidFill>
            <a:srgbClr val="FFFFFF"/>
          </a:solidFill>
          <a:ln>
            <a:noFill/>
          </a:ln>
        </p:spPr>
      </p:sp>
      <p:sp>
        <p:nvSpPr>
          <p:cNvPr id="528" name="Google Shape;528;p31"/>
          <p:cNvSpPr/>
          <p:nvPr/>
        </p:nvSpPr>
        <p:spPr>
          <a:xfrm>
            <a:off x="7403843" y="929086"/>
            <a:ext cx="3480310" cy="870077"/>
          </a:xfrm>
          <a:custGeom>
            <a:avLst/>
            <a:gdLst/>
            <a:ahLst/>
            <a:cxnLst/>
            <a:rect l="l" t="t" r="r" b="b"/>
            <a:pathLst>
              <a:path w="3480310" h="870077" extrusionOk="0">
                <a:moveTo>
                  <a:pt x="0" y="0"/>
                </a:moveTo>
                <a:lnTo>
                  <a:pt x="3480310" y="0"/>
                </a:lnTo>
                <a:lnTo>
                  <a:pt x="3480310" y="870078"/>
                </a:lnTo>
                <a:lnTo>
                  <a:pt x="0" y="870078"/>
                </a:lnTo>
                <a:lnTo>
                  <a:pt x="0" y="0"/>
                </a:lnTo>
                <a:close/>
              </a:path>
            </a:pathLst>
          </a:custGeom>
          <a:blipFill rotWithShape="1">
            <a:blip r:embed="rId4">
              <a:alphaModFix/>
            </a:blip>
            <a:stretch>
              <a:fillRect/>
            </a:stretch>
          </a:blipFill>
          <a:ln>
            <a:noFill/>
          </a:ln>
        </p:spPr>
      </p:sp>
      <p:sp>
        <p:nvSpPr>
          <p:cNvPr id="529" name="Google Shape;529;p31"/>
          <p:cNvSpPr/>
          <p:nvPr/>
        </p:nvSpPr>
        <p:spPr>
          <a:xfrm>
            <a:off x="9144000" y="5143500"/>
            <a:ext cx="9144000" cy="5212080"/>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r="-13597" b="-992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0" name="Google Shape;530;p31"/>
          <p:cNvGrpSpPr/>
          <p:nvPr/>
        </p:nvGrpSpPr>
        <p:grpSpPr>
          <a:xfrm>
            <a:off x="943408" y="6156582"/>
            <a:ext cx="7971405" cy="4928459"/>
            <a:chOff x="0" y="-47625"/>
            <a:chExt cx="1391674" cy="860425"/>
          </a:xfrm>
        </p:grpSpPr>
        <p:sp>
          <p:nvSpPr>
            <p:cNvPr id="531" name="Google Shape;531;p31"/>
            <p:cNvSpPr/>
            <p:nvPr/>
          </p:nvSpPr>
          <p:spPr>
            <a:xfrm>
              <a:off x="0" y="0"/>
              <a:ext cx="1391674" cy="200129"/>
            </a:xfrm>
            <a:custGeom>
              <a:avLst/>
              <a:gdLst/>
              <a:ahLst/>
              <a:cxnLst/>
              <a:rect l="l" t="t" r="r" b="b"/>
              <a:pathLst>
                <a:path w="1391674" h="200129" extrusionOk="0">
                  <a:moveTo>
                    <a:pt x="97121" y="0"/>
                  </a:moveTo>
                  <a:lnTo>
                    <a:pt x="1294553" y="0"/>
                  </a:lnTo>
                  <a:cubicBezTo>
                    <a:pt x="1320311" y="0"/>
                    <a:pt x="1345014" y="10232"/>
                    <a:pt x="1363228" y="28446"/>
                  </a:cubicBezTo>
                  <a:cubicBezTo>
                    <a:pt x="1381442" y="46660"/>
                    <a:pt x="1391674" y="71363"/>
                    <a:pt x="1391674" y="97121"/>
                  </a:cubicBezTo>
                  <a:lnTo>
                    <a:pt x="1391674" y="103008"/>
                  </a:lnTo>
                  <a:cubicBezTo>
                    <a:pt x="1391674" y="128766"/>
                    <a:pt x="1381442" y="153470"/>
                    <a:pt x="1363228" y="171683"/>
                  </a:cubicBezTo>
                  <a:cubicBezTo>
                    <a:pt x="1345014" y="189897"/>
                    <a:pt x="1320311" y="200129"/>
                    <a:pt x="1294553" y="200129"/>
                  </a:cubicBezTo>
                  <a:lnTo>
                    <a:pt x="97121" y="200129"/>
                  </a:lnTo>
                  <a:cubicBezTo>
                    <a:pt x="71363" y="200129"/>
                    <a:pt x="46660" y="189897"/>
                    <a:pt x="28446" y="171683"/>
                  </a:cubicBezTo>
                  <a:cubicBezTo>
                    <a:pt x="10232" y="153470"/>
                    <a:pt x="0" y="128766"/>
                    <a:pt x="0" y="103008"/>
                  </a:cubicBezTo>
                  <a:lnTo>
                    <a:pt x="0" y="97121"/>
                  </a:lnTo>
                  <a:cubicBezTo>
                    <a:pt x="0" y="71363"/>
                    <a:pt x="10232" y="46660"/>
                    <a:pt x="28446" y="28446"/>
                  </a:cubicBezTo>
                  <a:cubicBezTo>
                    <a:pt x="46660" y="10232"/>
                    <a:pt x="71363" y="0"/>
                    <a:pt x="97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3" name="Google Shape;533;p31"/>
          <p:cNvGrpSpPr/>
          <p:nvPr/>
        </p:nvGrpSpPr>
        <p:grpSpPr>
          <a:xfrm>
            <a:off x="943408" y="7809169"/>
            <a:ext cx="7971405" cy="4928459"/>
            <a:chOff x="0" y="-47625"/>
            <a:chExt cx="1391674" cy="860425"/>
          </a:xfrm>
        </p:grpSpPr>
        <p:sp>
          <p:nvSpPr>
            <p:cNvPr id="534" name="Google Shape;534;p31"/>
            <p:cNvSpPr/>
            <p:nvPr/>
          </p:nvSpPr>
          <p:spPr>
            <a:xfrm>
              <a:off x="0" y="0"/>
              <a:ext cx="1391674" cy="200129"/>
            </a:xfrm>
            <a:custGeom>
              <a:avLst/>
              <a:gdLst/>
              <a:ahLst/>
              <a:cxnLst/>
              <a:rect l="l" t="t" r="r" b="b"/>
              <a:pathLst>
                <a:path w="1391674" h="200129" extrusionOk="0">
                  <a:moveTo>
                    <a:pt x="97121" y="0"/>
                  </a:moveTo>
                  <a:lnTo>
                    <a:pt x="1294553" y="0"/>
                  </a:lnTo>
                  <a:cubicBezTo>
                    <a:pt x="1320311" y="0"/>
                    <a:pt x="1345014" y="10232"/>
                    <a:pt x="1363228" y="28446"/>
                  </a:cubicBezTo>
                  <a:cubicBezTo>
                    <a:pt x="1381442" y="46660"/>
                    <a:pt x="1391674" y="71363"/>
                    <a:pt x="1391674" y="97121"/>
                  </a:cubicBezTo>
                  <a:lnTo>
                    <a:pt x="1391674" y="103008"/>
                  </a:lnTo>
                  <a:cubicBezTo>
                    <a:pt x="1391674" y="128766"/>
                    <a:pt x="1381442" y="153470"/>
                    <a:pt x="1363228" y="171683"/>
                  </a:cubicBezTo>
                  <a:cubicBezTo>
                    <a:pt x="1345014" y="189897"/>
                    <a:pt x="1320311" y="200129"/>
                    <a:pt x="1294553" y="200129"/>
                  </a:cubicBezTo>
                  <a:lnTo>
                    <a:pt x="97121" y="200129"/>
                  </a:lnTo>
                  <a:cubicBezTo>
                    <a:pt x="71363" y="200129"/>
                    <a:pt x="46660" y="189897"/>
                    <a:pt x="28446" y="171683"/>
                  </a:cubicBezTo>
                  <a:cubicBezTo>
                    <a:pt x="10232" y="153470"/>
                    <a:pt x="0" y="128766"/>
                    <a:pt x="0" y="103008"/>
                  </a:cubicBezTo>
                  <a:lnTo>
                    <a:pt x="0" y="97121"/>
                  </a:lnTo>
                  <a:cubicBezTo>
                    <a:pt x="0" y="71363"/>
                    <a:pt x="10232" y="46660"/>
                    <a:pt x="28446" y="28446"/>
                  </a:cubicBezTo>
                  <a:cubicBezTo>
                    <a:pt x="46660" y="10232"/>
                    <a:pt x="71363" y="0"/>
                    <a:pt x="97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6" name="Google Shape;536;p31"/>
          <p:cNvGrpSpPr/>
          <p:nvPr/>
        </p:nvGrpSpPr>
        <p:grpSpPr>
          <a:xfrm>
            <a:off x="9373187" y="7809169"/>
            <a:ext cx="7971405" cy="4928459"/>
            <a:chOff x="0" y="-47625"/>
            <a:chExt cx="1391674" cy="860425"/>
          </a:xfrm>
        </p:grpSpPr>
        <p:sp>
          <p:nvSpPr>
            <p:cNvPr id="537" name="Google Shape;537;p31"/>
            <p:cNvSpPr/>
            <p:nvPr/>
          </p:nvSpPr>
          <p:spPr>
            <a:xfrm>
              <a:off x="0" y="0"/>
              <a:ext cx="1391674" cy="200129"/>
            </a:xfrm>
            <a:custGeom>
              <a:avLst/>
              <a:gdLst/>
              <a:ahLst/>
              <a:cxnLst/>
              <a:rect l="l" t="t" r="r" b="b"/>
              <a:pathLst>
                <a:path w="1391674" h="200129" extrusionOk="0">
                  <a:moveTo>
                    <a:pt x="97121" y="0"/>
                  </a:moveTo>
                  <a:lnTo>
                    <a:pt x="1294553" y="0"/>
                  </a:lnTo>
                  <a:cubicBezTo>
                    <a:pt x="1320311" y="0"/>
                    <a:pt x="1345014" y="10232"/>
                    <a:pt x="1363228" y="28446"/>
                  </a:cubicBezTo>
                  <a:cubicBezTo>
                    <a:pt x="1381442" y="46660"/>
                    <a:pt x="1391674" y="71363"/>
                    <a:pt x="1391674" y="97121"/>
                  </a:cubicBezTo>
                  <a:lnTo>
                    <a:pt x="1391674" y="103008"/>
                  </a:lnTo>
                  <a:cubicBezTo>
                    <a:pt x="1391674" y="128766"/>
                    <a:pt x="1381442" y="153470"/>
                    <a:pt x="1363228" y="171683"/>
                  </a:cubicBezTo>
                  <a:cubicBezTo>
                    <a:pt x="1345014" y="189897"/>
                    <a:pt x="1320311" y="200129"/>
                    <a:pt x="1294553" y="200129"/>
                  </a:cubicBezTo>
                  <a:lnTo>
                    <a:pt x="97121" y="200129"/>
                  </a:lnTo>
                  <a:cubicBezTo>
                    <a:pt x="71363" y="200129"/>
                    <a:pt x="46660" y="189897"/>
                    <a:pt x="28446" y="171683"/>
                  </a:cubicBezTo>
                  <a:cubicBezTo>
                    <a:pt x="10232" y="153470"/>
                    <a:pt x="0" y="128766"/>
                    <a:pt x="0" y="103008"/>
                  </a:cubicBezTo>
                  <a:lnTo>
                    <a:pt x="0" y="97121"/>
                  </a:lnTo>
                  <a:cubicBezTo>
                    <a:pt x="0" y="71363"/>
                    <a:pt x="10232" y="46660"/>
                    <a:pt x="28446" y="28446"/>
                  </a:cubicBezTo>
                  <a:cubicBezTo>
                    <a:pt x="46660" y="10232"/>
                    <a:pt x="71363" y="0"/>
                    <a:pt x="97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9" name="Google Shape;539;p31"/>
          <p:cNvGrpSpPr/>
          <p:nvPr/>
        </p:nvGrpSpPr>
        <p:grpSpPr>
          <a:xfrm>
            <a:off x="9373187" y="6429375"/>
            <a:ext cx="7971405" cy="4655666"/>
            <a:chOff x="0" y="0"/>
            <a:chExt cx="1391674" cy="812800"/>
          </a:xfrm>
        </p:grpSpPr>
        <p:sp>
          <p:nvSpPr>
            <p:cNvPr id="540" name="Google Shape;540;p31"/>
            <p:cNvSpPr/>
            <p:nvPr/>
          </p:nvSpPr>
          <p:spPr>
            <a:xfrm>
              <a:off x="0" y="0"/>
              <a:ext cx="1391674" cy="200129"/>
            </a:xfrm>
            <a:custGeom>
              <a:avLst/>
              <a:gdLst/>
              <a:ahLst/>
              <a:cxnLst/>
              <a:rect l="l" t="t" r="r" b="b"/>
              <a:pathLst>
                <a:path w="1391674" h="200129" extrusionOk="0">
                  <a:moveTo>
                    <a:pt x="97121" y="0"/>
                  </a:moveTo>
                  <a:lnTo>
                    <a:pt x="1294553" y="0"/>
                  </a:lnTo>
                  <a:cubicBezTo>
                    <a:pt x="1320311" y="0"/>
                    <a:pt x="1345014" y="10232"/>
                    <a:pt x="1363228" y="28446"/>
                  </a:cubicBezTo>
                  <a:cubicBezTo>
                    <a:pt x="1381442" y="46660"/>
                    <a:pt x="1391674" y="71363"/>
                    <a:pt x="1391674" y="97121"/>
                  </a:cubicBezTo>
                  <a:lnTo>
                    <a:pt x="1391674" y="103008"/>
                  </a:lnTo>
                  <a:cubicBezTo>
                    <a:pt x="1391674" y="128766"/>
                    <a:pt x="1381442" y="153470"/>
                    <a:pt x="1363228" y="171683"/>
                  </a:cubicBezTo>
                  <a:cubicBezTo>
                    <a:pt x="1345014" y="189897"/>
                    <a:pt x="1320311" y="200129"/>
                    <a:pt x="1294553" y="200129"/>
                  </a:cubicBezTo>
                  <a:lnTo>
                    <a:pt x="97121" y="200129"/>
                  </a:lnTo>
                  <a:cubicBezTo>
                    <a:pt x="71363" y="200129"/>
                    <a:pt x="46660" y="189897"/>
                    <a:pt x="28446" y="171683"/>
                  </a:cubicBezTo>
                  <a:cubicBezTo>
                    <a:pt x="10232" y="153470"/>
                    <a:pt x="0" y="128766"/>
                    <a:pt x="0" y="103008"/>
                  </a:cubicBezTo>
                  <a:lnTo>
                    <a:pt x="0" y="97121"/>
                  </a:lnTo>
                  <a:cubicBezTo>
                    <a:pt x="0" y="71363"/>
                    <a:pt x="10232" y="46660"/>
                    <a:pt x="28446" y="28446"/>
                  </a:cubicBezTo>
                  <a:cubicBezTo>
                    <a:pt x="46660" y="10232"/>
                    <a:pt x="71363" y="0"/>
                    <a:pt x="97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16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42" name="Google Shape;542;p31"/>
          <p:cNvSpPr txBox="1"/>
          <p:nvPr/>
        </p:nvSpPr>
        <p:spPr>
          <a:xfrm>
            <a:off x="3307105" y="2350935"/>
            <a:ext cx="11673900" cy="2154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999" b="1">
                <a:solidFill>
                  <a:srgbClr val="0D2243"/>
                </a:solidFill>
                <a:latin typeface="Inter"/>
                <a:ea typeface="Inter"/>
                <a:cs typeface="Inter"/>
                <a:sym typeface="Inter"/>
              </a:rPr>
              <a:t>Free templates for all your presentation needs</a:t>
            </a:r>
            <a:endParaRPr/>
          </a:p>
        </p:txBody>
      </p:sp>
      <p:sp>
        <p:nvSpPr>
          <p:cNvPr id="543" name="Google Shape;543;p31"/>
          <p:cNvSpPr txBox="1"/>
          <p:nvPr/>
        </p:nvSpPr>
        <p:spPr>
          <a:xfrm>
            <a:off x="1007145" y="6792988"/>
            <a:ext cx="7843931" cy="36195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a:solidFill>
                  <a:srgbClr val="0D2243"/>
                </a:solidFill>
                <a:latin typeface="Inter"/>
                <a:ea typeface="Inter"/>
                <a:cs typeface="Inter"/>
                <a:sym typeface="Inter"/>
              </a:rPr>
              <a:t>For PowerPoint, Google Slides, and Canva</a:t>
            </a:r>
            <a:endParaRPr/>
          </a:p>
        </p:txBody>
      </p:sp>
      <p:sp>
        <p:nvSpPr>
          <p:cNvPr id="544" name="Google Shape;544;p31"/>
          <p:cNvSpPr txBox="1"/>
          <p:nvPr/>
        </p:nvSpPr>
        <p:spPr>
          <a:xfrm>
            <a:off x="1007145" y="8469388"/>
            <a:ext cx="7843931" cy="36195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u="none" strike="noStrike">
                <a:solidFill>
                  <a:srgbClr val="0D2243"/>
                </a:solidFill>
                <a:latin typeface="Inter"/>
                <a:ea typeface="Inter"/>
                <a:cs typeface="Inter"/>
                <a:sym typeface="Inter"/>
              </a:rPr>
              <a:t>100% free for personal or commercial use</a:t>
            </a:r>
            <a:endParaRPr/>
          </a:p>
        </p:txBody>
      </p:sp>
      <p:sp>
        <p:nvSpPr>
          <p:cNvPr id="545" name="Google Shape;545;p31"/>
          <p:cNvSpPr txBox="1"/>
          <p:nvPr/>
        </p:nvSpPr>
        <p:spPr>
          <a:xfrm>
            <a:off x="9441530" y="6816801"/>
            <a:ext cx="7834719" cy="36195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u="none" strike="noStrike">
                <a:solidFill>
                  <a:srgbClr val="0D2243"/>
                </a:solidFill>
                <a:latin typeface="Inter"/>
                <a:ea typeface="Inter"/>
                <a:cs typeface="Inter"/>
                <a:sym typeface="Inter"/>
              </a:rPr>
              <a:t>Ready to use, professional, and customizable</a:t>
            </a:r>
            <a:endParaRPr/>
          </a:p>
        </p:txBody>
      </p:sp>
      <p:sp>
        <p:nvSpPr>
          <p:cNvPr id="546" name="Google Shape;546;p31"/>
          <p:cNvSpPr txBox="1"/>
          <p:nvPr/>
        </p:nvSpPr>
        <p:spPr>
          <a:xfrm>
            <a:off x="9441530" y="8469388"/>
            <a:ext cx="7834719" cy="36195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u="none" strike="noStrike">
                <a:solidFill>
                  <a:srgbClr val="0D2243"/>
                </a:solidFill>
                <a:latin typeface="Inter"/>
                <a:ea typeface="Inter"/>
                <a:cs typeface="Inter"/>
                <a:sym typeface="Inter"/>
              </a:rPr>
              <a:t>Blow your audience away with attractive visuals</a:t>
            </a:r>
            <a:endParaRPr/>
          </a:p>
        </p:txBody>
      </p:sp>
      <p:grpSp>
        <p:nvGrpSpPr>
          <p:cNvPr id="547" name="Google Shape;547;p31"/>
          <p:cNvGrpSpPr/>
          <p:nvPr/>
        </p:nvGrpSpPr>
        <p:grpSpPr>
          <a:xfrm>
            <a:off x="665018" y="467374"/>
            <a:ext cx="1129932" cy="689906"/>
            <a:chOff x="0" y="-9525"/>
            <a:chExt cx="1506576" cy="919874"/>
          </a:xfrm>
        </p:grpSpPr>
        <p:sp>
          <p:nvSpPr>
            <p:cNvPr id="548" name="Google Shape;548;p31"/>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549" name="Google Shape;549;p31"/>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80"/>
        <p:cNvGrpSpPr/>
        <p:nvPr/>
      </p:nvGrpSpPr>
      <p:grpSpPr>
        <a:xfrm>
          <a:off x="0" y="0"/>
          <a:ext cx="0" cy="0"/>
          <a:chOff x="0" y="0"/>
          <a:chExt cx="0" cy="0"/>
        </a:xfrm>
      </p:grpSpPr>
      <p:sp>
        <p:nvSpPr>
          <p:cNvPr id="81" name="Google Shape;81;p12"/>
          <p:cNvSpPr/>
          <p:nvPr/>
        </p:nvSpPr>
        <p:spPr>
          <a:xfrm>
            <a:off x="2662611" y="2691383"/>
            <a:ext cx="12962778" cy="1146326"/>
          </a:xfrm>
          <a:custGeom>
            <a:avLst/>
            <a:gdLst/>
            <a:ahLst/>
            <a:cxnLst/>
            <a:rect l="l" t="t" r="r" b="b"/>
            <a:pathLst>
              <a:path w="2263085" h="200129" extrusionOk="0">
                <a:moveTo>
                  <a:pt x="59724" y="0"/>
                </a:moveTo>
                <a:lnTo>
                  <a:pt x="2203360" y="0"/>
                </a:lnTo>
                <a:cubicBezTo>
                  <a:pt x="2236345" y="0"/>
                  <a:pt x="2263085" y="26739"/>
                  <a:pt x="2263085" y="59724"/>
                </a:cubicBezTo>
                <a:lnTo>
                  <a:pt x="2263085" y="140405"/>
                </a:lnTo>
                <a:cubicBezTo>
                  <a:pt x="2263085" y="156245"/>
                  <a:pt x="2256792" y="171436"/>
                  <a:pt x="2245592" y="182637"/>
                </a:cubicBezTo>
                <a:cubicBezTo>
                  <a:pt x="2234392" y="193837"/>
                  <a:pt x="2219200" y="200129"/>
                  <a:pt x="2203360" y="200129"/>
                </a:cubicBezTo>
                <a:lnTo>
                  <a:pt x="59724" y="200129"/>
                </a:lnTo>
                <a:cubicBezTo>
                  <a:pt x="26739" y="200129"/>
                  <a:pt x="0" y="173390"/>
                  <a:pt x="0" y="140405"/>
                </a:cubicBezTo>
                <a:lnTo>
                  <a:pt x="0" y="59724"/>
                </a:lnTo>
                <a:cubicBezTo>
                  <a:pt x="0" y="43884"/>
                  <a:pt x="6292" y="28693"/>
                  <a:pt x="17493" y="17493"/>
                </a:cubicBezTo>
                <a:cubicBezTo>
                  <a:pt x="28693" y="6292"/>
                  <a:pt x="43884" y="0"/>
                  <a:pt x="59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a:off x="2662611" y="4180747"/>
            <a:ext cx="12962778" cy="1146326"/>
          </a:xfrm>
          <a:custGeom>
            <a:avLst/>
            <a:gdLst/>
            <a:ahLst/>
            <a:cxnLst/>
            <a:rect l="l" t="t" r="r" b="b"/>
            <a:pathLst>
              <a:path w="2263085" h="200129" extrusionOk="0">
                <a:moveTo>
                  <a:pt x="59724" y="0"/>
                </a:moveTo>
                <a:lnTo>
                  <a:pt x="2203360" y="0"/>
                </a:lnTo>
                <a:cubicBezTo>
                  <a:pt x="2236345" y="0"/>
                  <a:pt x="2263085" y="26739"/>
                  <a:pt x="2263085" y="59724"/>
                </a:cubicBezTo>
                <a:lnTo>
                  <a:pt x="2263085" y="140405"/>
                </a:lnTo>
                <a:cubicBezTo>
                  <a:pt x="2263085" y="156245"/>
                  <a:pt x="2256792" y="171436"/>
                  <a:pt x="2245592" y="182637"/>
                </a:cubicBezTo>
                <a:cubicBezTo>
                  <a:pt x="2234392" y="193837"/>
                  <a:pt x="2219200" y="200129"/>
                  <a:pt x="2203360" y="200129"/>
                </a:cubicBezTo>
                <a:lnTo>
                  <a:pt x="59724" y="200129"/>
                </a:lnTo>
                <a:cubicBezTo>
                  <a:pt x="26739" y="200129"/>
                  <a:pt x="0" y="173390"/>
                  <a:pt x="0" y="140405"/>
                </a:cubicBezTo>
                <a:lnTo>
                  <a:pt x="0" y="59724"/>
                </a:lnTo>
                <a:cubicBezTo>
                  <a:pt x="0" y="43884"/>
                  <a:pt x="6292" y="28693"/>
                  <a:pt x="17493" y="17493"/>
                </a:cubicBezTo>
                <a:cubicBezTo>
                  <a:pt x="28693" y="6292"/>
                  <a:pt x="43884" y="0"/>
                  <a:pt x="59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2"/>
          <p:cNvGrpSpPr/>
          <p:nvPr/>
        </p:nvGrpSpPr>
        <p:grpSpPr>
          <a:xfrm>
            <a:off x="14663257" y="2902024"/>
            <a:ext cx="721808" cy="725043"/>
            <a:chOff x="1813" y="0"/>
            <a:chExt cx="809173" cy="812800"/>
          </a:xfrm>
        </p:grpSpPr>
        <p:sp>
          <p:nvSpPr>
            <p:cNvPr id="84" name="Google Shape;84;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D2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6" name="Google Shape;86;p12"/>
          <p:cNvGrpSpPr/>
          <p:nvPr/>
        </p:nvGrpSpPr>
        <p:grpSpPr>
          <a:xfrm>
            <a:off x="14663257" y="4391388"/>
            <a:ext cx="721808" cy="725043"/>
            <a:chOff x="1813" y="0"/>
            <a:chExt cx="809173" cy="812800"/>
          </a:xfrm>
        </p:grpSpPr>
        <p:sp>
          <p:nvSpPr>
            <p:cNvPr id="87" name="Google Shape;87;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D2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89" name="Google Shape;89;p12"/>
          <p:cNvSpPr txBox="1"/>
          <p:nvPr/>
        </p:nvSpPr>
        <p:spPr>
          <a:xfrm>
            <a:off x="3264546" y="3012133"/>
            <a:ext cx="3472309"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0D2243"/>
                </a:solidFill>
                <a:latin typeface="Inter SemiBold"/>
                <a:ea typeface="Inter SemiBold"/>
                <a:cs typeface="Inter SemiBold"/>
                <a:sym typeface="Inter SemiBold"/>
              </a:rPr>
              <a:t>Project overview</a:t>
            </a:r>
            <a:endParaRPr dirty="0"/>
          </a:p>
        </p:txBody>
      </p:sp>
      <p:sp>
        <p:nvSpPr>
          <p:cNvPr id="90" name="Google Shape;90;p12"/>
          <p:cNvSpPr txBox="1"/>
          <p:nvPr/>
        </p:nvSpPr>
        <p:spPr>
          <a:xfrm>
            <a:off x="3264546" y="4501497"/>
            <a:ext cx="2868216"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0D2243"/>
                </a:solidFill>
                <a:latin typeface="Inter SemiBold"/>
                <a:ea typeface="Inter SemiBold"/>
                <a:sym typeface="Inter SemiBold"/>
              </a:rPr>
              <a:t>Key Objective</a:t>
            </a:r>
            <a:endParaRPr dirty="0"/>
          </a:p>
        </p:txBody>
      </p:sp>
      <p:sp>
        <p:nvSpPr>
          <p:cNvPr id="91" name="Google Shape;91;p12"/>
          <p:cNvSpPr txBox="1"/>
          <p:nvPr/>
        </p:nvSpPr>
        <p:spPr>
          <a:xfrm>
            <a:off x="7681948" y="3125481"/>
            <a:ext cx="4309800"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0D2243"/>
                </a:solidFill>
                <a:latin typeface="Inter"/>
                <a:ea typeface="Inter"/>
                <a:cs typeface="Inter"/>
                <a:sym typeface="Inter"/>
              </a:rPr>
              <a:t>Run through the initial idea</a:t>
            </a:r>
          </a:p>
        </p:txBody>
      </p:sp>
      <p:sp>
        <p:nvSpPr>
          <p:cNvPr id="92" name="Google Shape;92;p12"/>
          <p:cNvSpPr txBox="1"/>
          <p:nvPr/>
        </p:nvSpPr>
        <p:spPr>
          <a:xfrm>
            <a:off x="7681948" y="4614845"/>
            <a:ext cx="4766726"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0D2243"/>
                </a:solidFill>
                <a:latin typeface="Inter"/>
                <a:ea typeface="Inter"/>
                <a:cs typeface="Inter"/>
                <a:sym typeface="Inter"/>
              </a:rPr>
              <a:t>The main goals we are trying to achieve. </a:t>
            </a:r>
            <a:endParaRPr dirty="0"/>
          </a:p>
        </p:txBody>
      </p:sp>
      <p:sp>
        <p:nvSpPr>
          <p:cNvPr id="93" name="Google Shape;93;p12"/>
          <p:cNvSpPr txBox="1"/>
          <p:nvPr/>
        </p:nvSpPr>
        <p:spPr>
          <a:xfrm>
            <a:off x="6591077" y="847725"/>
            <a:ext cx="5105846" cy="57785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000" b="1" u="none" strike="noStrike">
                <a:solidFill>
                  <a:srgbClr val="0D2243"/>
                </a:solidFill>
                <a:latin typeface="Inter"/>
                <a:ea typeface="Inter"/>
                <a:cs typeface="Inter"/>
                <a:sym typeface="Inter"/>
              </a:rPr>
              <a:t>Table of content</a:t>
            </a:r>
            <a:endParaRPr/>
          </a:p>
        </p:txBody>
      </p:sp>
      <p:cxnSp>
        <p:nvCxnSpPr>
          <p:cNvPr id="94" name="Google Shape;94;p12"/>
          <p:cNvCxnSpPr/>
          <p:nvPr/>
        </p:nvCxnSpPr>
        <p:spPr>
          <a:xfrm>
            <a:off x="14824481" y="3264546"/>
            <a:ext cx="399361" cy="0"/>
          </a:xfrm>
          <a:prstGeom prst="straightConnector1">
            <a:avLst/>
          </a:prstGeom>
          <a:noFill/>
          <a:ln w="57150" cap="flat" cmpd="sng">
            <a:solidFill>
              <a:srgbClr val="F5F5F7"/>
            </a:solidFill>
            <a:prstDash val="solid"/>
            <a:round/>
            <a:headEnd type="none" w="sm" len="sm"/>
            <a:tailEnd type="stealth" w="med" len="med"/>
          </a:ln>
        </p:spPr>
      </p:cxnSp>
      <p:cxnSp>
        <p:nvCxnSpPr>
          <p:cNvPr id="95" name="Google Shape;95;p12"/>
          <p:cNvCxnSpPr/>
          <p:nvPr/>
        </p:nvCxnSpPr>
        <p:spPr>
          <a:xfrm>
            <a:off x="14824481" y="4753910"/>
            <a:ext cx="399361" cy="0"/>
          </a:xfrm>
          <a:prstGeom prst="straightConnector1">
            <a:avLst/>
          </a:prstGeom>
          <a:noFill/>
          <a:ln w="57150" cap="flat" cmpd="sng">
            <a:solidFill>
              <a:srgbClr val="F5F5F7"/>
            </a:solidFill>
            <a:prstDash val="solid"/>
            <a:round/>
            <a:headEnd type="none" w="sm" len="sm"/>
            <a:tailEnd type="stealth" w="med" len="med"/>
          </a:ln>
        </p:spPr>
      </p:cxnSp>
      <p:sp>
        <p:nvSpPr>
          <p:cNvPr id="96" name="Google Shape;96;p12"/>
          <p:cNvSpPr/>
          <p:nvPr/>
        </p:nvSpPr>
        <p:spPr>
          <a:xfrm>
            <a:off x="2662611" y="5670110"/>
            <a:ext cx="12962778" cy="1146326"/>
          </a:xfrm>
          <a:custGeom>
            <a:avLst/>
            <a:gdLst/>
            <a:ahLst/>
            <a:cxnLst/>
            <a:rect l="l" t="t" r="r" b="b"/>
            <a:pathLst>
              <a:path w="2263085" h="200129" extrusionOk="0">
                <a:moveTo>
                  <a:pt x="59724" y="0"/>
                </a:moveTo>
                <a:lnTo>
                  <a:pt x="2203360" y="0"/>
                </a:lnTo>
                <a:cubicBezTo>
                  <a:pt x="2236345" y="0"/>
                  <a:pt x="2263085" y="26739"/>
                  <a:pt x="2263085" y="59724"/>
                </a:cubicBezTo>
                <a:lnTo>
                  <a:pt x="2263085" y="140405"/>
                </a:lnTo>
                <a:cubicBezTo>
                  <a:pt x="2263085" y="156245"/>
                  <a:pt x="2256792" y="171436"/>
                  <a:pt x="2245592" y="182637"/>
                </a:cubicBezTo>
                <a:cubicBezTo>
                  <a:pt x="2234392" y="193837"/>
                  <a:pt x="2219200" y="200129"/>
                  <a:pt x="2203360" y="200129"/>
                </a:cubicBezTo>
                <a:lnTo>
                  <a:pt x="59724" y="200129"/>
                </a:lnTo>
                <a:cubicBezTo>
                  <a:pt x="26739" y="200129"/>
                  <a:pt x="0" y="173390"/>
                  <a:pt x="0" y="140405"/>
                </a:cubicBezTo>
                <a:lnTo>
                  <a:pt x="0" y="59724"/>
                </a:lnTo>
                <a:cubicBezTo>
                  <a:pt x="0" y="43884"/>
                  <a:pt x="6292" y="28693"/>
                  <a:pt x="17493" y="17493"/>
                </a:cubicBezTo>
                <a:cubicBezTo>
                  <a:pt x="28693" y="6292"/>
                  <a:pt x="43884" y="0"/>
                  <a:pt x="59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2"/>
          <p:cNvGrpSpPr/>
          <p:nvPr/>
        </p:nvGrpSpPr>
        <p:grpSpPr>
          <a:xfrm>
            <a:off x="14663257" y="5880752"/>
            <a:ext cx="721808" cy="725043"/>
            <a:chOff x="1813" y="0"/>
            <a:chExt cx="809173" cy="812800"/>
          </a:xfrm>
        </p:grpSpPr>
        <p:sp>
          <p:nvSpPr>
            <p:cNvPr id="98" name="Google Shape;98;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D2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2"/>
          <p:cNvSpPr txBox="1"/>
          <p:nvPr/>
        </p:nvSpPr>
        <p:spPr>
          <a:xfrm>
            <a:off x="3264552" y="5990850"/>
            <a:ext cx="300030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0D2243"/>
                </a:solidFill>
                <a:latin typeface="Inter SemiBold"/>
                <a:ea typeface="Inter SemiBold"/>
                <a:cs typeface="Inter SemiBold"/>
                <a:sym typeface="Inter SemiBold"/>
              </a:rPr>
              <a:t>Steps</a:t>
            </a:r>
            <a:endParaRPr dirty="0"/>
          </a:p>
        </p:txBody>
      </p:sp>
      <p:sp>
        <p:nvSpPr>
          <p:cNvPr id="101" name="Google Shape;101;p12"/>
          <p:cNvSpPr txBox="1"/>
          <p:nvPr/>
        </p:nvSpPr>
        <p:spPr>
          <a:xfrm>
            <a:off x="7681948" y="6104208"/>
            <a:ext cx="4309800"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0D2243"/>
                </a:solidFill>
                <a:latin typeface="Inter"/>
                <a:ea typeface="Inter"/>
                <a:cs typeface="Inter"/>
                <a:sym typeface="Inter"/>
              </a:rPr>
              <a:t>How we are going to make it work. </a:t>
            </a:r>
            <a:endParaRPr dirty="0"/>
          </a:p>
        </p:txBody>
      </p:sp>
      <p:cxnSp>
        <p:nvCxnSpPr>
          <p:cNvPr id="102" name="Google Shape;102;p12"/>
          <p:cNvCxnSpPr/>
          <p:nvPr/>
        </p:nvCxnSpPr>
        <p:spPr>
          <a:xfrm>
            <a:off x="14824481" y="6243273"/>
            <a:ext cx="399361" cy="0"/>
          </a:xfrm>
          <a:prstGeom prst="straightConnector1">
            <a:avLst/>
          </a:prstGeom>
          <a:noFill/>
          <a:ln w="57150" cap="flat" cmpd="sng">
            <a:solidFill>
              <a:srgbClr val="F5F5F7"/>
            </a:solidFill>
            <a:prstDash val="solid"/>
            <a:round/>
            <a:headEnd type="none" w="sm" len="sm"/>
            <a:tailEnd type="stealth" w="med" len="med"/>
          </a:ln>
        </p:spPr>
      </p:cxnSp>
      <p:sp>
        <p:nvSpPr>
          <p:cNvPr id="103" name="Google Shape;103;p12"/>
          <p:cNvSpPr/>
          <p:nvPr/>
        </p:nvSpPr>
        <p:spPr>
          <a:xfrm>
            <a:off x="2662611" y="7159474"/>
            <a:ext cx="12962778" cy="1146326"/>
          </a:xfrm>
          <a:custGeom>
            <a:avLst/>
            <a:gdLst/>
            <a:ahLst/>
            <a:cxnLst/>
            <a:rect l="l" t="t" r="r" b="b"/>
            <a:pathLst>
              <a:path w="2263085" h="200129" extrusionOk="0">
                <a:moveTo>
                  <a:pt x="59724" y="0"/>
                </a:moveTo>
                <a:lnTo>
                  <a:pt x="2203360" y="0"/>
                </a:lnTo>
                <a:cubicBezTo>
                  <a:pt x="2236345" y="0"/>
                  <a:pt x="2263085" y="26739"/>
                  <a:pt x="2263085" y="59724"/>
                </a:cubicBezTo>
                <a:lnTo>
                  <a:pt x="2263085" y="140405"/>
                </a:lnTo>
                <a:cubicBezTo>
                  <a:pt x="2263085" y="156245"/>
                  <a:pt x="2256792" y="171436"/>
                  <a:pt x="2245592" y="182637"/>
                </a:cubicBezTo>
                <a:cubicBezTo>
                  <a:pt x="2234392" y="193837"/>
                  <a:pt x="2219200" y="200129"/>
                  <a:pt x="2203360" y="200129"/>
                </a:cubicBezTo>
                <a:lnTo>
                  <a:pt x="59724" y="200129"/>
                </a:lnTo>
                <a:cubicBezTo>
                  <a:pt x="26739" y="200129"/>
                  <a:pt x="0" y="173390"/>
                  <a:pt x="0" y="140405"/>
                </a:cubicBezTo>
                <a:lnTo>
                  <a:pt x="0" y="59724"/>
                </a:lnTo>
                <a:cubicBezTo>
                  <a:pt x="0" y="43884"/>
                  <a:pt x="6292" y="28693"/>
                  <a:pt x="17493" y="17493"/>
                </a:cubicBezTo>
                <a:cubicBezTo>
                  <a:pt x="28693" y="6292"/>
                  <a:pt x="43884" y="0"/>
                  <a:pt x="59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2"/>
          <p:cNvGrpSpPr/>
          <p:nvPr/>
        </p:nvGrpSpPr>
        <p:grpSpPr>
          <a:xfrm>
            <a:off x="14663257" y="7370115"/>
            <a:ext cx="721808" cy="725043"/>
            <a:chOff x="1813" y="0"/>
            <a:chExt cx="809173" cy="812800"/>
          </a:xfrm>
        </p:grpSpPr>
        <p:sp>
          <p:nvSpPr>
            <p:cNvPr id="105" name="Google Shape;105;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D2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2"/>
          <p:cNvSpPr txBox="1"/>
          <p:nvPr/>
        </p:nvSpPr>
        <p:spPr>
          <a:xfrm>
            <a:off x="3264546" y="7480224"/>
            <a:ext cx="257478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0D2243"/>
                </a:solidFill>
                <a:latin typeface="Inter SemiBold"/>
                <a:ea typeface="Inter SemiBold"/>
                <a:cs typeface="Inter SemiBold"/>
                <a:sym typeface="Inter SemiBold"/>
              </a:rPr>
              <a:t>Discussion</a:t>
            </a:r>
            <a:endParaRPr dirty="0"/>
          </a:p>
        </p:txBody>
      </p:sp>
      <p:sp>
        <p:nvSpPr>
          <p:cNvPr id="108" name="Google Shape;108;p12"/>
          <p:cNvSpPr txBox="1"/>
          <p:nvPr/>
        </p:nvSpPr>
        <p:spPr>
          <a:xfrm>
            <a:off x="7681948" y="7593572"/>
            <a:ext cx="4309800"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0D2243"/>
                </a:solidFill>
                <a:latin typeface="Inter"/>
                <a:ea typeface="Inter"/>
                <a:cs typeface="Inter"/>
                <a:sym typeface="Inter"/>
              </a:rPr>
              <a:t>Questions and discussions</a:t>
            </a:r>
            <a:endParaRPr dirty="0"/>
          </a:p>
        </p:txBody>
      </p:sp>
      <p:cxnSp>
        <p:nvCxnSpPr>
          <p:cNvPr id="109" name="Google Shape;109;p12"/>
          <p:cNvCxnSpPr/>
          <p:nvPr/>
        </p:nvCxnSpPr>
        <p:spPr>
          <a:xfrm>
            <a:off x="14824481" y="7732637"/>
            <a:ext cx="399361" cy="0"/>
          </a:xfrm>
          <a:prstGeom prst="straightConnector1">
            <a:avLst/>
          </a:prstGeom>
          <a:noFill/>
          <a:ln w="57150" cap="flat" cmpd="sng">
            <a:solidFill>
              <a:srgbClr val="F5F5F7"/>
            </a:solidFill>
            <a:prstDash val="solid"/>
            <a:round/>
            <a:headEnd type="none" w="sm" len="sm"/>
            <a:tailEnd type="stealth" w="med" len="med"/>
          </a:ln>
        </p:spPr>
      </p:cxnSp>
      <p:grpSp>
        <p:nvGrpSpPr>
          <p:cNvPr id="110" name="Google Shape;110;p12"/>
          <p:cNvGrpSpPr/>
          <p:nvPr/>
        </p:nvGrpSpPr>
        <p:grpSpPr>
          <a:xfrm>
            <a:off x="665018" y="467374"/>
            <a:ext cx="1129932" cy="689906"/>
            <a:chOff x="0" y="-9525"/>
            <a:chExt cx="1506576" cy="919874"/>
          </a:xfrm>
        </p:grpSpPr>
        <p:sp>
          <p:nvSpPr>
            <p:cNvPr id="111" name="Google Shape;111;p12"/>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112" name="Google Shape;112;p12"/>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180"/>
        <p:cNvGrpSpPr/>
        <p:nvPr/>
      </p:nvGrpSpPr>
      <p:grpSpPr>
        <a:xfrm>
          <a:off x="0" y="0"/>
          <a:ext cx="0" cy="0"/>
          <a:chOff x="0" y="0"/>
          <a:chExt cx="0" cy="0"/>
        </a:xfrm>
      </p:grpSpPr>
      <p:sp>
        <p:nvSpPr>
          <p:cNvPr id="181" name="Google Shape;181;p15"/>
          <p:cNvSpPr/>
          <p:nvPr/>
        </p:nvSpPr>
        <p:spPr>
          <a:xfrm>
            <a:off x="0" y="-91440"/>
            <a:ext cx="10607040" cy="10424160"/>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l="-7900" t="-904" r="9967" b="12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5"/>
          <p:cNvSpPr/>
          <p:nvPr/>
        </p:nvSpPr>
        <p:spPr>
          <a:xfrm rot="-5400000">
            <a:off x="7667313" y="-150807"/>
            <a:ext cx="10424160" cy="10817214"/>
          </a:xfrm>
          <a:custGeom>
            <a:avLst/>
            <a:gdLst/>
            <a:ahLst/>
            <a:cxnLst/>
            <a:rect l="l" t="t" r="r" b="b"/>
            <a:pathLst>
              <a:path w="11379845" h="11850348" extrusionOk="0">
                <a:moveTo>
                  <a:pt x="0" y="0"/>
                </a:moveTo>
                <a:lnTo>
                  <a:pt x="11379845" y="0"/>
                </a:lnTo>
                <a:lnTo>
                  <a:pt x="11379845" y="11850349"/>
                </a:lnTo>
                <a:lnTo>
                  <a:pt x="0" y="11850349"/>
                </a:lnTo>
                <a:lnTo>
                  <a:pt x="0" y="0"/>
                </a:lnTo>
                <a:close/>
              </a:path>
            </a:pathLst>
          </a:custGeom>
          <a:blipFill rotWithShape="1">
            <a:blip r:embed="rId3">
              <a:alphaModFix/>
            </a:blip>
            <a:stretch>
              <a:fillRect l="1845" r="-228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5"/>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184" name="Google Shape;184;p15"/>
          <p:cNvSpPr/>
          <p:nvPr/>
        </p:nvSpPr>
        <p:spPr>
          <a:xfrm rot="5400000">
            <a:off x="5242560" y="-2804159"/>
            <a:ext cx="10241280" cy="15849600"/>
          </a:xfrm>
          <a:custGeom>
            <a:avLst/>
            <a:gdLst/>
            <a:ahLst/>
            <a:cxnLst/>
            <a:rect l="l" t="t" r="r" b="b"/>
            <a:pathLst>
              <a:path w="21553296" h="12155196" extrusionOk="0">
                <a:moveTo>
                  <a:pt x="0" y="0"/>
                </a:moveTo>
                <a:lnTo>
                  <a:pt x="21553296" y="0"/>
                </a:lnTo>
                <a:lnTo>
                  <a:pt x="21553296" y="12155195"/>
                </a:lnTo>
                <a:lnTo>
                  <a:pt x="0" y="12155195"/>
                </a:lnTo>
                <a:lnTo>
                  <a:pt x="0" y="0"/>
                </a:lnTo>
                <a:close/>
              </a:path>
            </a:pathLst>
          </a:custGeom>
          <a:blipFill rotWithShape="1">
            <a:blip r:embed="rId4">
              <a:alphaModFix/>
            </a:blip>
            <a:stretch>
              <a:fillRect l="224" t="-31147" r="-1117" b="30651"/>
            </a:stretch>
          </a:blipFill>
          <a:ln>
            <a:noFill/>
          </a:ln>
        </p:spPr>
      </p:sp>
      <p:sp>
        <p:nvSpPr>
          <p:cNvPr id="185" name="Google Shape;185;p15"/>
          <p:cNvSpPr txBox="1"/>
          <p:nvPr/>
        </p:nvSpPr>
        <p:spPr>
          <a:xfrm>
            <a:off x="2025930" y="4800801"/>
            <a:ext cx="12421590" cy="196733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5980" b="1" u="none" strike="noStrike" dirty="0">
                <a:solidFill>
                  <a:srgbClr val="F5F5F7"/>
                </a:solidFill>
                <a:latin typeface="Bebas Neue"/>
                <a:ea typeface="Bebas Neue"/>
                <a:cs typeface="Bebas Neue"/>
                <a:sym typeface="Bebas Neue"/>
              </a:rPr>
              <a:t>Project overview</a:t>
            </a:r>
            <a:endParaRPr dirty="0"/>
          </a:p>
        </p:txBody>
      </p:sp>
      <p:grpSp>
        <p:nvGrpSpPr>
          <p:cNvPr id="186" name="Google Shape;186;p15"/>
          <p:cNvGrpSpPr/>
          <p:nvPr/>
        </p:nvGrpSpPr>
        <p:grpSpPr>
          <a:xfrm>
            <a:off x="665018" y="467374"/>
            <a:ext cx="1316250" cy="689906"/>
            <a:chOff x="0" y="-9525"/>
            <a:chExt cx="1755000" cy="919874"/>
          </a:xfrm>
        </p:grpSpPr>
        <p:sp>
          <p:nvSpPr>
            <p:cNvPr id="187" name="Google Shape;187;p15"/>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188" name="Google Shape;188;p15"/>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61"/>
        <p:cNvGrpSpPr/>
        <p:nvPr/>
      </p:nvGrpSpPr>
      <p:grpSpPr>
        <a:xfrm>
          <a:off x="0" y="0"/>
          <a:ext cx="0" cy="0"/>
          <a:chOff x="0" y="0"/>
          <a:chExt cx="0" cy="0"/>
        </a:xfrm>
      </p:grpSpPr>
      <p:sp>
        <p:nvSpPr>
          <p:cNvPr id="62" name="Google Shape;62;p11"/>
          <p:cNvSpPr txBox="1"/>
          <p:nvPr/>
        </p:nvSpPr>
        <p:spPr>
          <a:xfrm>
            <a:off x="1028700" y="2016985"/>
            <a:ext cx="10682037" cy="24622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dirty="0">
                <a:solidFill>
                  <a:srgbClr val="0D2243"/>
                </a:solidFill>
                <a:latin typeface="Inter"/>
                <a:ea typeface="Inter"/>
                <a:cs typeface="Inter"/>
                <a:sym typeface="Inter"/>
              </a:rPr>
              <a:t>W</a:t>
            </a:r>
            <a:r>
              <a:rPr lang="en-US" sz="8000" b="1" u="none" strike="noStrike" dirty="0">
                <a:solidFill>
                  <a:srgbClr val="0D2243"/>
                </a:solidFill>
                <a:latin typeface="Inter"/>
                <a:ea typeface="Inter"/>
                <a:cs typeface="Inter"/>
                <a:sym typeface="Inter"/>
              </a:rPr>
              <a:t>hy do we want to start this project?</a:t>
            </a:r>
            <a:endParaRPr lang="en-US" dirty="0"/>
          </a:p>
        </p:txBody>
      </p:sp>
      <p:sp>
        <p:nvSpPr>
          <p:cNvPr id="63" name="Google Shape;63;p11"/>
          <p:cNvSpPr/>
          <p:nvPr/>
        </p:nvSpPr>
        <p:spPr>
          <a:xfrm>
            <a:off x="-19050" y="5474633"/>
            <a:ext cx="18307050" cy="5002866"/>
          </a:xfrm>
          <a:custGeom>
            <a:avLst/>
            <a:gdLst/>
            <a:ahLst/>
            <a:cxnLst/>
            <a:rect l="l" t="t" r="r" b="b"/>
            <a:pathLst>
              <a:path w="4907816" h="2709333" extrusionOk="0">
                <a:moveTo>
                  <a:pt x="0" y="0"/>
                </a:moveTo>
                <a:lnTo>
                  <a:pt x="4907816" y="0"/>
                </a:lnTo>
                <a:lnTo>
                  <a:pt x="4907816" y="2709333"/>
                </a:lnTo>
                <a:lnTo>
                  <a:pt x="0" y="2709333"/>
                </a:lnTo>
                <a:close/>
              </a:path>
            </a:pathLst>
          </a:custGeom>
          <a:solidFill>
            <a:srgbClr val="FFFFFF"/>
          </a:solidFill>
          <a:ln>
            <a:noFill/>
          </a:ln>
        </p:spPr>
      </p:sp>
      <p:sp>
        <p:nvSpPr>
          <p:cNvPr id="64" name="Google Shape;64;p11"/>
          <p:cNvSpPr txBox="1"/>
          <p:nvPr/>
        </p:nvSpPr>
        <p:spPr>
          <a:xfrm>
            <a:off x="-19050" y="5293807"/>
            <a:ext cx="3086100" cy="326692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1"/>
          <p:cNvSpPr/>
          <p:nvPr/>
        </p:nvSpPr>
        <p:spPr>
          <a:xfrm>
            <a:off x="-19050" y="5474633"/>
            <a:ext cx="9784080" cy="512064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t="-4" r="-5138" b="-100887"/>
            </a:stretch>
          </a:blipFill>
          <a:ln>
            <a:noFill/>
          </a:ln>
        </p:spPr>
      </p:sp>
      <p:sp>
        <p:nvSpPr>
          <p:cNvPr id="66" name="Google Shape;66;p11"/>
          <p:cNvSpPr txBox="1"/>
          <p:nvPr/>
        </p:nvSpPr>
        <p:spPr>
          <a:xfrm>
            <a:off x="825154" y="7188320"/>
            <a:ext cx="4483789" cy="1846659"/>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000" dirty="0"/>
              <a:t>According to trend of the </a:t>
            </a:r>
            <a:r>
              <a:rPr lang="en-US" sz="2000" dirty="0" err="1"/>
              <a:t>ChatGPT</a:t>
            </a:r>
            <a:r>
              <a:rPr lang="en-US" sz="2000" dirty="0"/>
              <a:t>, we want to build up a project that is based on </a:t>
            </a:r>
            <a:r>
              <a:rPr lang="en-US" sz="2000" dirty="0">
                <a:solidFill>
                  <a:schemeClr val="tx2">
                    <a:lumMod val="50000"/>
                  </a:schemeClr>
                </a:solidFill>
              </a:rPr>
              <a:t>Open AI</a:t>
            </a:r>
            <a:r>
              <a:rPr lang="en-US" sz="2000" dirty="0"/>
              <a:t>,</a:t>
            </a:r>
          </a:p>
          <a:p>
            <a:pPr marL="388623" marR="0" lvl="1" indent="-194312" algn="l" rtl="0">
              <a:lnSpc>
                <a:spcPct val="120000"/>
              </a:lnSpc>
              <a:spcBef>
                <a:spcPts val="0"/>
              </a:spcBef>
              <a:spcAft>
                <a:spcPts val="0"/>
              </a:spcAft>
              <a:buClr>
                <a:srgbClr val="0D2243"/>
              </a:buClr>
              <a:buSzPts val="1800"/>
              <a:buFont typeface="Arial"/>
              <a:buChar char="•"/>
            </a:pPr>
            <a:r>
              <a:rPr lang="en-US" sz="2000" dirty="0"/>
              <a:t>Also, we want to try using trendy machine learning technique.</a:t>
            </a:r>
            <a:endParaRPr sz="2000" dirty="0"/>
          </a:p>
        </p:txBody>
      </p:sp>
      <p:sp>
        <p:nvSpPr>
          <p:cNvPr id="67" name="Google Shape;67;p11"/>
          <p:cNvSpPr txBox="1"/>
          <p:nvPr/>
        </p:nvSpPr>
        <p:spPr>
          <a:xfrm>
            <a:off x="1574378" y="6095065"/>
            <a:ext cx="2985343"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dirty="0">
                <a:solidFill>
                  <a:srgbClr val="0D2243"/>
                </a:solidFill>
                <a:latin typeface="Inter"/>
                <a:ea typeface="Inter"/>
                <a:sym typeface="Inter"/>
              </a:rPr>
              <a:t>AI </a:t>
            </a:r>
            <a:r>
              <a:rPr lang="en-US" sz="3500" b="1" dirty="0" err="1">
                <a:solidFill>
                  <a:srgbClr val="0D2243"/>
                </a:solidFill>
                <a:latin typeface="Inter"/>
                <a:ea typeface="Inter"/>
                <a:sym typeface="Inter"/>
              </a:rPr>
              <a:t>VIral</a:t>
            </a:r>
            <a:endParaRPr dirty="0"/>
          </a:p>
        </p:txBody>
      </p:sp>
      <p:sp>
        <p:nvSpPr>
          <p:cNvPr id="68" name="Google Shape;68;p11"/>
          <p:cNvSpPr txBox="1"/>
          <p:nvPr/>
        </p:nvSpPr>
        <p:spPr>
          <a:xfrm>
            <a:off x="7204357" y="7169150"/>
            <a:ext cx="3713651" cy="2215991"/>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000" dirty="0"/>
              <a:t>We realized that script for every presentation is important.</a:t>
            </a:r>
          </a:p>
          <a:p>
            <a:pPr marL="388623" marR="0" lvl="1" indent="-194312" algn="l" rtl="0">
              <a:lnSpc>
                <a:spcPct val="120000"/>
              </a:lnSpc>
              <a:spcBef>
                <a:spcPts val="0"/>
              </a:spcBef>
              <a:spcAft>
                <a:spcPts val="0"/>
              </a:spcAft>
              <a:buClr>
                <a:srgbClr val="0D2243"/>
              </a:buClr>
              <a:buSzPts val="1800"/>
              <a:buFont typeface="Arial"/>
              <a:buChar char="•"/>
            </a:pPr>
            <a:r>
              <a:rPr lang="en-US" sz="2000" dirty="0"/>
              <a:t>An assistant to help people making a script could be pretty useful.</a:t>
            </a:r>
            <a:endParaRPr sz="2000" dirty="0"/>
          </a:p>
        </p:txBody>
      </p:sp>
      <p:sp>
        <p:nvSpPr>
          <p:cNvPr id="69" name="Google Shape;69;p11"/>
          <p:cNvSpPr txBox="1"/>
          <p:nvPr/>
        </p:nvSpPr>
        <p:spPr>
          <a:xfrm>
            <a:off x="7204357" y="6095065"/>
            <a:ext cx="3952880"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0D2243"/>
                </a:solidFill>
                <a:latin typeface="Inter"/>
                <a:ea typeface="Inter"/>
                <a:cs typeface="Inter"/>
                <a:sym typeface="Inter"/>
              </a:rPr>
              <a:t>Script importance</a:t>
            </a:r>
            <a:endParaRPr dirty="0"/>
          </a:p>
        </p:txBody>
      </p:sp>
      <p:sp>
        <p:nvSpPr>
          <p:cNvPr id="70" name="Google Shape;70;p11"/>
          <p:cNvSpPr txBox="1"/>
          <p:nvPr/>
        </p:nvSpPr>
        <p:spPr>
          <a:xfrm>
            <a:off x="12920061" y="7169150"/>
            <a:ext cx="3582665" cy="2215991"/>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000" dirty="0"/>
              <a:t>During summer vacation, we can discuss our viewpoint more stress-free.</a:t>
            </a:r>
          </a:p>
          <a:p>
            <a:pPr marL="388623" marR="0" lvl="1" indent="-194312" algn="l" rtl="0">
              <a:lnSpc>
                <a:spcPct val="120000"/>
              </a:lnSpc>
              <a:spcBef>
                <a:spcPts val="0"/>
              </a:spcBef>
              <a:spcAft>
                <a:spcPts val="0"/>
              </a:spcAft>
              <a:buClr>
                <a:srgbClr val="0D2243"/>
              </a:buClr>
              <a:buSzPts val="1800"/>
              <a:buFont typeface="Arial"/>
              <a:buChar char="•"/>
            </a:pPr>
            <a:r>
              <a:rPr lang="en-US" sz="2000" dirty="0"/>
              <a:t>Furthermore, we can have more free time to build up this project.</a:t>
            </a:r>
          </a:p>
        </p:txBody>
      </p:sp>
      <p:sp>
        <p:nvSpPr>
          <p:cNvPr id="71" name="Google Shape;71;p11"/>
          <p:cNvSpPr txBox="1"/>
          <p:nvPr/>
        </p:nvSpPr>
        <p:spPr>
          <a:xfrm>
            <a:off x="12920060" y="6095065"/>
            <a:ext cx="4353259"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0D2243"/>
                </a:solidFill>
                <a:latin typeface="Inter"/>
                <a:ea typeface="Inter"/>
                <a:cs typeface="Inter"/>
                <a:sym typeface="Inter"/>
              </a:rPr>
              <a:t>Summer  Vacation</a:t>
            </a:r>
            <a:endParaRPr dirty="0"/>
          </a:p>
        </p:txBody>
      </p:sp>
      <p:grpSp>
        <p:nvGrpSpPr>
          <p:cNvPr id="72" name="Google Shape;72;p11"/>
          <p:cNvGrpSpPr/>
          <p:nvPr/>
        </p:nvGrpSpPr>
        <p:grpSpPr>
          <a:xfrm>
            <a:off x="665018" y="467374"/>
            <a:ext cx="1129933" cy="689906"/>
            <a:chOff x="0" y="-9525"/>
            <a:chExt cx="1506576" cy="919874"/>
          </a:xfrm>
        </p:grpSpPr>
        <p:sp>
          <p:nvSpPr>
            <p:cNvPr id="73" name="Google Shape;73;p11"/>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74" name="Google Shape;74;p11"/>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
        <p:nvSpPr>
          <p:cNvPr id="75" name="Google Shape;75;p11"/>
          <p:cNvSpPr txBox="1"/>
          <p:nvPr/>
        </p:nvSpPr>
        <p:spPr>
          <a:xfrm>
            <a:off x="17147517" y="5032339"/>
            <a:ext cx="422095" cy="28256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dirty="0">
                <a:solidFill>
                  <a:srgbClr val="00FFA3"/>
                </a:solidFill>
                <a:latin typeface="Arial"/>
                <a:ea typeface="Arial"/>
                <a:cs typeface="Arial"/>
                <a:sym typeface="Arial"/>
              </a:rPr>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255" name="Google Shape;255;p18"/>
          <p:cNvSpPr/>
          <p:nvPr/>
        </p:nvSpPr>
        <p:spPr>
          <a:xfrm>
            <a:off x="39330" y="0"/>
            <a:ext cx="18274070" cy="10332720"/>
          </a:xfrm>
          <a:custGeom>
            <a:avLst/>
            <a:gdLst/>
            <a:ahLst/>
            <a:cxnLst/>
            <a:rect l="l" t="t" r="r" b="b"/>
            <a:pathLst>
              <a:path w="18274070" h="18274070" extrusionOk="0">
                <a:moveTo>
                  <a:pt x="0" y="0"/>
                </a:moveTo>
                <a:lnTo>
                  <a:pt x="18274070" y="0"/>
                </a:lnTo>
                <a:lnTo>
                  <a:pt x="18274070" y="18274069"/>
                </a:lnTo>
                <a:lnTo>
                  <a:pt x="0" y="18274069"/>
                </a:lnTo>
                <a:lnTo>
                  <a:pt x="0" y="0"/>
                </a:lnTo>
                <a:close/>
              </a:path>
            </a:pathLst>
          </a:custGeom>
          <a:blipFill rotWithShape="1">
            <a:blip r:embed="rId4">
              <a:alphaModFix amt="65000"/>
            </a:blip>
            <a:stretch>
              <a:fillRect t="-1" b="-76854"/>
            </a:stretch>
          </a:blipFill>
          <a:ln>
            <a:noFill/>
          </a:ln>
        </p:spPr>
      </p:sp>
      <p:sp>
        <p:nvSpPr>
          <p:cNvPr id="256" name="Google Shape;256;p18"/>
          <p:cNvSpPr/>
          <p:nvPr/>
        </p:nvSpPr>
        <p:spPr>
          <a:xfrm>
            <a:off x="-57600" y="-8094300"/>
            <a:ext cx="28590075" cy="18427037"/>
          </a:xfrm>
          <a:custGeom>
            <a:avLst/>
            <a:gdLst/>
            <a:ahLst/>
            <a:cxnLst/>
            <a:rect l="l" t="t" r="r" b="b"/>
            <a:pathLst>
              <a:path w="32674371" h="18427037" extrusionOk="0">
                <a:moveTo>
                  <a:pt x="0" y="0"/>
                </a:moveTo>
                <a:lnTo>
                  <a:pt x="32674372" y="0"/>
                </a:lnTo>
                <a:lnTo>
                  <a:pt x="32674372" y="18427037"/>
                </a:lnTo>
                <a:lnTo>
                  <a:pt x="0" y="18427037"/>
                </a:lnTo>
                <a:lnTo>
                  <a:pt x="0" y="0"/>
                </a:lnTo>
                <a:close/>
              </a:path>
            </a:pathLst>
          </a:custGeom>
          <a:blipFill rotWithShape="1">
            <a:blip r:embed="rId5">
              <a:alphaModFix/>
            </a:blip>
            <a:stretch>
              <a:fillRect/>
            </a:stretch>
          </a:blipFill>
          <a:ln>
            <a:noFill/>
          </a:ln>
        </p:spPr>
      </p:sp>
      <p:sp>
        <p:nvSpPr>
          <p:cNvPr id="257" name="Google Shape;257;p18"/>
          <p:cNvSpPr/>
          <p:nvPr/>
        </p:nvSpPr>
        <p:spPr>
          <a:xfrm rot="10800000">
            <a:off x="51185" y="35314"/>
            <a:ext cx="18197490" cy="6595537"/>
          </a:xfrm>
          <a:custGeom>
            <a:avLst/>
            <a:gdLst/>
            <a:ahLst/>
            <a:cxnLst/>
            <a:rect l="l" t="t" r="r" b="b"/>
            <a:pathLst>
              <a:path w="18712072" h="10552859" extrusionOk="0">
                <a:moveTo>
                  <a:pt x="0" y="0"/>
                </a:moveTo>
                <a:lnTo>
                  <a:pt x="18712072" y="0"/>
                </a:lnTo>
                <a:lnTo>
                  <a:pt x="18712072" y="10552859"/>
                </a:lnTo>
                <a:lnTo>
                  <a:pt x="0" y="10552859"/>
                </a:lnTo>
                <a:lnTo>
                  <a:pt x="0" y="0"/>
                </a:lnTo>
                <a:close/>
              </a:path>
            </a:pathLst>
          </a:custGeom>
          <a:blipFill rotWithShape="1">
            <a:blip r:embed="rId6">
              <a:alphaModFix amt="58000"/>
            </a:blip>
            <a:stretch>
              <a:fillRect/>
            </a:stretch>
          </a:blipFill>
          <a:ln>
            <a:noFill/>
          </a:ln>
        </p:spPr>
      </p:sp>
      <p:sp>
        <p:nvSpPr>
          <p:cNvPr id="259" name="Google Shape;259;p18"/>
          <p:cNvSpPr txBox="1"/>
          <p:nvPr/>
        </p:nvSpPr>
        <p:spPr>
          <a:xfrm>
            <a:off x="4702250" y="2996575"/>
            <a:ext cx="8869500" cy="443198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0" b="1" dirty="0">
                <a:solidFill>
                  <a:srgbClr val="F5F5F7"/>
                </a:solidFill>
                <a:latin typeface="Bebas Neue"/>
                <a:ea typeface="Bebas Neue"/>
                <a:cs typeface="Bebas Neue"/>
                <a:sym typeface="Bebas Neue"/>
              </a:rPr>
              <a:t>Key Objective</a:t>
            </a:r>
            <a:r>
              <a:rPr lang="en-US" sz="18000" b="1" dirty="0">
                <a:solidFill>
                  <a:srgbClr val="00FFA3"/>
                </a:solidFill>
                <a:latin typeface="Bebas Neue"/>
                <a:ea typeface="Bebas Neue"/>
                <a:cs typeface="Bebas Neue"/>
                <a:sym typeface="Bebas Neue"/>
              </a:rPr>
              <a:t>.</a:t>
            </a:r>
            <a:endParaRPr dirty="0"/>
          </a:p>
        </p:txBody>
      </p:sp>
      <p:sp>
        <p:nvSpPr>
          <p:cNvPr id="260" name="Google Shape;260;p18"/>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261" name="Google Shape;261;p18"/>
          <p:cNvGrpSpPr/>
          <p:nvPr/>
        </p:nvGrpSpPr>
        <p:grpSpPr>
          <a:xfrm>
            <a:off x="665018" y="467374"/>
            <a:ext cx="1316250" cy="689906"/>
            <a:chOff x="0" y="-9525"/>
            <a:chExt cx="1755000" cy="919874"/>
          </a:xfrm>
        </p:grpSpPr>
        <p:sp>
          <p:nvSpPr>
            <p:cNvPr id="262" name="Google Shape;262;p18"/>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263" name="Google Shape;263;p18"/>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1"/>
          <p:cNvSpPr txBox="1"/>
          <p:nvPr/>
        </p:nvSpPr>
        <p:spPr>
          <a:xfrm>
            <a:off x="1028700" y="2016985"/>
            <a:ext cx="14981321"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dirty="0">
                <a:solidFill>
                  <a:srgbClr val="0D2243"/>
                </a:solidFill>
                <a:latin typeface="Inter"/>
                <a:ea typeface="Inter"/>
                <a:cs typeface="Inter"/>
                <a:sym typeface="Inter"/>
              </a:rPr>
              <a:t>What do we want to achieve?</a:t>
            </a:r>
            <a:endParaRPr lang="en-US" dirty="0"/>
          </a:p>
        </p:txBody>
      </p:sp>
      <p:sp>
        <p:nvSpPr>
          <p:cNvPr id="63" name="Google Shape;63;p11"/>
          <p:cNvSpPr/>
          <p:nvPr/>
        </p:nvSpPr>
        <p:spPr>
          <a:xfrm>
            <a:off x="177063" y="5494552"/>
            <a:ext cx="18307050" cy="5002866"/>
          </a:xfrm>
          <a:custGeom>
            <a:avLst/>
            <a:gdLst/>
            <a:ahLst/>
            <a:cxnLst/>
            <a:rect l="l" t="t" r="r" b="b"/>
            <a:pathLst>
              <a:path w="4907816" h="2709333" extrusionOk="0">
                <a:moveTo>
                  <a:pt x="0" y="0"/>
                </a:moveTo>
                <a:lnTo>
                  <a:pt x="4907816" y="0"/>
                </a:lnTo>
                <a:lnTo>
                  <a:pt x="4907816" y="2709333"/>
                </a:lnTo>
                <a:lnTo>
                  <a:pt x="0" y="2709333"/>
                </a:lnTo>
                <a:close/>
              </a:path>
            </a:pathLst>
          </a:custGeom>
          <a:solidFill>
            <a:srgbClr val="FFFFFF"/>
          </a:solidFill>
          <a:ln>
            <a:noFill/>
          </a:ln>
        </p:spPr>
      </p:sp>
      <p:sp>
        <p:nvSpPr>
          <p:cNvPr id="64" name="Google Shape;64;p11"/>
          <p:cNvSpPr txBox="1"/>
          <p:nvPr/>
        </p:nvSpPr>
        <p:spPr>
          <a:xfrm>
            <a:off x="-19050" y="5293807"/>
            <a:ext cx="3086100" cy="326692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1"/>
          <p:cNvSpPr/>
          <p:nvPr/>
        </p:nvSpPr>
        <p:spPr>
          <a:xfrm>
            <a:off x="177063" y="5511576"/>
            <a:ext cx="9784080" cy="512064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t="-4" r="-5138" b="-100887"/>
            </a:stretch>
          </a:blipFill>
          <a:ln>
            <a:noFill/>
          </a:ln>
        </p:spPr>
        <p:txBody>
          <a:bodyPr/>
          <a:lstStyle/>
          <a:p>
            <a:endParaRPr lang="en-US" dirty="0"/>
          </a:p>
        </p:txBody>
      </p:sp>
      <p:sp>
        <p:nvSpPr>
          <p:cNvPr id="66" name="Google Shape;66;p11"/>
          <p:cNvSpPr txBox="1"/>
          <p:nvPr/>
        </p:nvSpPr>
        <p:spPr>
          <a:xfrm>
            <a:off x="879586" y="7154646"/>
            <a:ext cx="5471289" cy="812530"/>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200" dirty="0">
                <a:latin typeface="+mn-lt"/>
                <a:ea typeface="PMingLiU" panose="02020500000000000000" pitchFamily="18" charset="-120"/>
                <a:cs typeface="Poppins" pitchFamily="2" charset="77"/>
              </a:rPr>
              <a:t>P</a:t>
            </a:r>
            <a:r>
              <a:rPr lang="en-US" sz="2200" b="0" dirty="0">
                <a:effectLst/>
                <a:latin typeface="+mn-lt"/>
                <a:ea typeface="PMingLiU" panose="02020500000000000000" pitchFamily="18" charset="-120"/>
                <a:cs typeface="Poppins" pitchFamily="2" charset="77"/>
              </a:rPr>
              <a:t>rompt (</a:t>
            </a:r>
            <a:r>
              <a:rPr lang="en-US" sz="2200" b="0" dirty="0" err="1">
                <a:solidFill>
                  <a:schemeClr val="tx2">
                    <a:lumMod val="50000"/>
                  </a:schemeClr>
                </a:solidFill>
                <a:effectLst/>
                <a:latin typeface="+mn-lt"/>
                <a:ea typeface="PMingLiU" panose="02020500000000000000" pitchFamily="18" charset="-120"/>
                <a:cs typeface="Poppins" pitchFamily="2" charset="77"/>
              </a:rPr>
              <a:t>OpenAI</a:t>
            </a:r>
            <a:r>
              <a:rPr lang="en-US" sz="2200" b="0" dirty="0">
                <a:solidFill>
                  <a:schemeClr val="tx2">
                    <a:lumMod val="50000"/>
                  </a:schemeClr>
                </a:solidFill>
                <a:effectLst/>
                <a:latin typeface="+mn-lt"/>
                <a:ea typeface="PMingLiU" panose="02020500000000000000" pitchFamily="18" charset="-120"/>
                <a:cs typeface="Poppins" pitchFamily="2" charset="77"/>
              </a:rPr>
              <a:t> API</a:t>
            </a:r>
            <a:r>
              <a:rPr lang="en-US" sz="2200" b="0" dirty="0">
                <a:effectLst/>
                <a:latin typeface="+mn-lt"/>
                <a:ea typeface="PMingLiU" panose="02020500000000000000" pitchFamily="18" charset="-120"/>
                <a:cs typeface="Poppins" pitchFamily="2" charset="77"/>
              </a:rPr>
              <a:t>)</a:t>
            </a:r>
          </a:p>
          <a:p>
            <a:pPr marL="388623" marR="0" lvl="1" indent="-194312" algn="l" rtl="0">
              <a:lnSpc>
                <a:spcPct val="120000"/>
              </a:lnSpc>
              <a:spcBef>
                <a:spcPts val="0"/>
              </a:spcBef>
              <a:spcAft>
                <a:spcPts val="0"/>
              </a:spcAft>
              <a:buClr>
                <a:srgbClr val="0D2243"/>
              </a:buClr>
              <a:buSzPts val="1800"/>
              <a:buFont typeface="Arial"/>
              <a:buChar char="•"/>
            </a:pPr>
            <a:r>
              <a:rPr lang="en-US" sz="2200" dirty="0">
                <a:latin typeface="+mn-lt"/>
              </a:rPr>
              <a:t>MLP (</a:t>
            </a:r>
            <a:r>
              <a:rPr lang="en-US" sz="2200" b="0" dirty="0">
                <a:solidFill>
                  <a:schemeClr val="tx2">
                    <a:lumMod val="50000"/>
                  </a:schemeClr>
                </a:solidFill>
                <a:effectLst/>
                <a:latin typeface="+mn-lt"/>
                <a:ea typeface="PMingLiU" panose="02020500000000000000" pitchFamily="18" charset="-120"/>
                <a:cs typeface="Poppins" pitchFamily="2" charset="77"/>
              </a:rPr>
              <a:t>stable_baselines3 Library</a:t>
            </a:r>
            <a:r>
              <a:rPr lang="en-US" sz="2200" dirty="0">
                <a:solidFill>
                  <a:schemeClr val="tx2">
                    <a:lumMod val="50000"/>
                  </a:schemeClr>
                </a:solidFill>
                <a:effectLst/>
                <a:latin typeface="+mn-lt"/>
              </a:rPr>
              <a:t> </a:t>
            </a:r>
            <a:r>
              <a:rPr lang="en-US" sz="2200" dirty="0">
                <a:latin typeface="+mn-lt"/>
              </a:rPr>
              <a:t>)</a:t>
            </a:r>
            <a:endParaRPr sz="2200" dirty="0">
              <a:latin typeface="+mn-lt"/>
            </a:endParaRPr>
          </a:p>
        </p:txBody>
      </p:sp>
      <p:sp>
        <p:nvSpPr>
          <p:cNvPr id="67" name="Google Shape;67;p11"/>
          <p:cNvSpPr txBox="1"/>
          <p:nvPr/>
        </p:nvSpPr>
        <p:spPr>
          <a:xfrm>
            <a:off x="1028700" y="6095065"/>
            <a:ext cx="380117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0D2243"/>
                </a:solidFill>
                <a:latin typeface="Inter"/>
                <a:ea typeface="Inter"/>
                <a:sym typeface="Inter"/>
              </a:rPr>
              <a:t>GPT / MLP model</a:t>
            </a:r>
            <a:endParaRPr dirty="0"/>
          </a:p>
        </p:txBody>
      </p:sp>
      <p:sp>
        <p:nvSpPr>
          <p:cNvPr id="68" name="Google Shape;68;p11"/>
          <p:cNvSpPr txBox="1"/>
          <p:nvPr/>
        </p:nvSpPr>
        <p:spPr>
          <a:xfrm>
            <a:off x="7202513" y="7183455"/>
            <a:ext cx="3713651" cy="2437590"/>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200" dirty="0"/>
              <a:t>2 Engineer</a:t>
            </a:r>
          </a:p>
          <a:p>
            <a:pPr marL="388623" marR="0" lvl="1" indent="-194312" algn="l" rtl="0">
              <a:lnSpc>
                <a:spcPct val="120000"/>
              </a:lnSpc>
              <a:spcBef>
                <a:spcPts val="0"/>
              </a:spcBef>
              <a:spcAft>
                <a:spcPts val="0"/>
              </a:spcAft>
              <a:buClr>
                <a:srgbClr val="0D2243"/>
              </a:buClr>
              <a:buSzPts val="1800"/>
              <a:buFont typeface="Arial"/>
              <a:buChar char="•"/>
            </a:pPr>
            <a:r>
              <a:rPr lang="en-US" sz="2200" dirty="0"/>
              <a:t>1 consultant</a:t>
            </a:r>
          </a:p>
          <a:p>
            <a:pPr marL="388623" marR="0" lvl="1" indent="-194312" algn="l" rtl="0">
              <a:lnSpc>
                <a:spcPct val="120000"/>
              </a:lnSpc>
              <a:spcBef>
                <a:spcPts val="0"/>
              </a:spcBef>
              <a:spcAft>
                <a:spcPts val="0"/>
              </a:spcAft>
              <a:buClr>
                <a:srgbClr val="0D2243"/>
              </a:buClr>
              <a:buSzPts val="1800"/>
              <a:buFont typeface="Arial"/>
              <a:buChar char="•"/>
            </a:pPr>
            <a:r>
              <a:rPr lang="en-US" sz="2200" dirty="0"/>
              <a:t>We want to simulate </a:t>
            </a:r>
            <a:r>
              <a:rPr lang="en-US" sz="2200" dirty="0">
                <a:solidFill>
                  <a:schemeClr val="tx2">
                    <a:lumMod val="50000"/>
                  </a:schemeClr>
                </a:solidFill>
              </a:rPr>
              <a:t>project team working</a:t>
            </a:r>
          </a:p>
          <a:p>
            <a:pPr marL="388623" marR="0" lvl="1" indent="-194312" algn="l" rtl="0">
              <a:lnSpc>
                <a:spcPct val="120000"/>
              </a:lnSpc>
              <a:spcBef>
                <a:spcPts val="0"/>
              </a:spcBef>
              <a:spcAft>
                <a:spcPts val="0"/>
              </a:spcAft>
              <a:buClr>
                <a:srgbClr val="0D2243"/>
              </a:buClr>
              <a:buSzPts val="1800"/>
              <a:buFont typeface="Arial"/>
              <a:buChar char="•"/>
            </a:pPr>
            <a:r>
              <a:rPr lang="en-US" sz="2200" dirty="0"/>
              <a:t>Everyone in this group have their responsibility.</a:t>
            </a:r>
          </a:p>
        </p:txBody>
      </p:sp>
      <p:sp>
        <p:nvSpPr>
          <p:cNvPr id="69" name="Google Shape;69;p11"/>
          <p:cNvSpPr txBox="1"/>
          <p:nvPr/>
        </p:nvSpPr>
        <p:spPr>
          <a:xfrm>
            <a:off x="7202512" y="6109370"/>
            <a:ext cx="4948657"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0D2243"/>
                </a:solidFill>
                <a:latin typeface="Inter"/>
                <a:ea typeface="Inter"/>
                <a:cs typeface="Inter"/>
                <a:sym typeface="Inter"/>
              </a:rPr>
              <a:t>Teamwork simulation</a:t>
            </a:r>
            <a:endParaRPr dirty="0"/>
          </a:p>
        </p:txBody>
      </p:sp>
      <p:sp>
        <p:nvSpPr>
          <p:cNvPr id="70" name="Google Shape;70;p11"/>
          <p:cNvSpPr txBox="1"/>
          <p:nvPr/>
        </p:nvSpPr>
        <p:spPr>
          <a:xfrm>
            <a:off x="12759119" y="7183455"/>
            <a:ext cx="3882039" cy="1218795"/>
          </a:xfrm>
          <a:prstGeom prst="rect">
            <a:avLst/>
          </a:prstGeom>
          <a:noFill/>
          <a:ln>
            <a:noFill/>
          </a:ln>
        </p:spPr>
        <p:txBody>
          <a:bodyPr spcFirstLastPara="1" wrap="square" lIns="0" tIns="0" rIns="0" bIns="0" anchor="t" anchorCtr="0">
            <a:spAutoFit/>
          </a:bodyPr>
          <a:lstStyle/>
          <a:p>
            <a:pPr marL="388623" marR="0" lvl="1" indent="-194312" algn="l" rtl="0">
              <a:lnSpc>
                <a:spcPct val="120000"/>
              </a:lnSpc>
              <a:spcBef>
                <a:spcPts val="0"/>
              </a:spcBef>
              <a:spcAft>
                <a:spcPts val="0"/>
              </a:spcAft>
              <a:buClr>
                <a:srgbClr val="0D2243"/>
              </a:buClr>
              <a:buSzPts val="1800"/>
              <a:buFont typeface="Arial"/>
              <a:buChar char="•"/>
            </a:pPr>
            <a:r>
              <a:rPr lang="en-US" sz="2200" dirty="0"/>
              <a:t>The ultimately goal of this project is to improve the </a:t>
            </a:r>
            <a:r>
              <a:rPr lang="en-US" sz="2200" dirty="0">
                <a:solidFill>
                  <a:schemeClr val="tx2">
                    <a:lumMod val="50000"/>
                  </a:schemeClr>
                </a:solidFill>
              </a:rPr>
              <a:t>competitiveness of resume</a:t>
            </a:r>
            <a:endParaRPr sz="2200" dirty="0">
              <a:solidFill>
                <a:schemeClr val="tx2">
                  <a:lumMod val="50000"/>
                </a:schemeClr>
              </a:solidFill>
            </a:endParaRPr>
          </a:p>
        </p:txBody>
      </p:sp>
      <p:sp>
        <p:nvSpPr>
          <p:cNvPr id="71" name="Google Shape;71;p11"/>
          <p:cNvSpPr txBox="1"/>
          <p:nvPr/>
        </p:nvSpPr>
        <p:spPr>
          <a:xfrm>
            <a:off x="12920060" y="6095065"/>
            <a:ext cx="4353259"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0D2243"/>
                </a:solidFill>
                <a:latin typeface="Inter"/>
                <a:ea typeface="Inter"/>
                <a:cs typeface="Inter"/>
                <a:sym typeface="Inter"/>
              </a:rPr>
              <a:t>Resume</a:t>
            </a:r>
            <a:endParaRPr dirty="0"/>
          </a:p>
        </p:txBody>
      </p:sp>
      <p:grpSp>
        <p:nvGrpSpPr>
          <p:cNvPr id="72" name="Google Shape;72;p11"/>
          <p:cNvGrpSpPr/>
          <p:nvPr/>
        </p:nvGrpSpPr>
        <p:grpSpPr>
          <a:xfrm>
            <a:off x="665018" y="467374"/>
            <a:ext cx="1129933" cy="689906"/>
            <a:chOff x="0" y="-9525"/>
            <a:chExt cx="1506576" cy="919874"/>
          </a:xfrm>
        </p:grpSpPr>
        <p:sp>
          <p:nvSpPr>
            <p:cNvPr id="73" name="Google Shape;73;p11"/>
            <p:cNvSpPr txBox="1"/>
            <p:nvPr/>
          </p:nvSpPr>
          <p:spPr>
            <a:xfrm>
              <a:off x="0" y="-9525"/>
              <a:ext cx="14601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logo</a:t>
              </a:r>
              <a:endParaRPr b="1"/>
            </a:p>
          </p:txBody>
        </p:sp>
        <p:sp>
          <p:nvSpPr>
            <p:cNvPr id="74" name="Google Shape;74;p11"/>
            <p:cNvSpPr txBox="1"/>
            <p:nvPr/>
          </p:nvSpPr>
          <p:spPr>
            <a:xfrm>
              <a:off x="1370076" y="136649"/>
              <a:ext cx="1365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
        <p:nvSpPr>
          <p:cNvPr id="75" name="Google Shape;75;p11"/>
          <p:cNvSpPr txBox="1"/>
          <p:nvPr/>
        </p:nvSpPr>
        <p:spPr>
          <a:xfrm>
            <a:off x="17147517" y="5032339"/>
            <a:ext cx="422095" cy="28256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dirty="0">
                <a:solidFill>
                  <a:srgbClr val="00FFA3"/>
                </a:solidFill>
                <a:latin typeface="Arial"/>
                <a:ea typeface="Arial"/>
                <a:cs typeface="Arial"/>
                <a:sym typeface="Arial"/>
              </a:rPr>
              <a:t>•</a:t>
            </a:r>
            <a:endParaRPr dirty="0"/>
          </a:p>
        </p:txBody>
      </p:sp>
    </p:spTree>
    <p:extLst>
      <p:ext uri="{BB962C8B-B14F-4D97-AF65-F5344CB8AC3E}">
        <p14:creationId xmlns:p14="http://schemas.microsoft.com/office/powerpoint/2010/main" val="29833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255" name="Google Shape;255;p18"/>
          <p:cNvSpPr/>
          <p:nvPr/>
        </p:nvSpPr>
        <p:spPr>
          <a:xfrm>
            <a:off x="39330" y="0"/>
            <a:ext cx="18274070" cy="10332720"/>
          </a:xfrm>
          <a:custGeom>
            <a:avLst/>
            <a:gdLst/>
            <a:ahLst/>
            <a:cxnLst/>
            <a:rect l="l" t="t" r="r" b="b"/>
            <a:pathLst>
              <a:path w="18274070" h="18274070" extrusionOk="0">
                <a:moveTo>
                  <a:pt x="0" y="0"/>
                </a:moveTo>
                <a:lnTo>
                  <a:pt x="18274070" y="0"/>
                </a:lnTo>
                <a:lnTo>
                  <a:pt x="18274070" y="18274069"/>
                </a:lnTo>
                <a:lnTo>
                  <a:pt x="0" y="18274069"/>
                </a:lnTo>
                <a:lnTo>
                  <a:pt x="0" y="0"/>
                </a:lnTo>
                <a:close/>
              </a:path>
            </a:pathLst>
          </a:custGeom>
          <a:blipFill rotWithShape="1">
            <a:blip r:embed="rId4">
              <a:alphaModFix amt="65000"/>
            </a:blip>
            <a:stretch>
              <a:fillRect t="-1" b="-76854"/>
            </a:stretch>
          </a:blipFill>
          <a:ln>
            <a:noFill/>
          </a:ln>
        </p:spPr>
      </p:sp>
      <p:sp>
        <p:nvSpPr>
          <p:cNvPr id="256" name="Google Shape;256;p18"/>
          <p:cNvSpPr/>
          <p:nvPr/>
        </p:nvSpPr>
        <p:spPr>
          <a:xfrm>
            <a:off x="-57600" y="-8094300"/>
            <a:ext cx="28590075" cy="18427037"/>
          </a:xfrm>
          <a:custGeom>
            <a:avLst/>
            <a:gdLst/>
            <a:ahLst/>
            <a:cxnLst/>
            <a:rect l="l" t="t" r="r" b="b"/>
            <a:pathLst>
              <a:path w="32674371" h="18427037" extrusionOk="0">
                <a:moveTo>
                  <a:pt x="0" y="0"/>
                </a:moveTo>
                <a:lnTo>
                  <a:pt x="32674372" y="0"/>
                </a:lnTo>
                <a:lnTo>
                  <a:pt x="32674372" y="18427037"/>
                </a:lnTo>
                <a:lnTo>
                  <a:pt x="0" y="18427037"/>
                </a:lnTo>
                <a:lnTo>
                  <a:pt x="0" y="0"/>
                </a:lnTo>
                <a:close/>
              </a:path>
            </a:pathLst>
          </a:custGeom>
          <a:blipFill rotWithShape="1">
            <a:blip r:embed="rId5">
              <a:alphaModFix/>
            </a:blip>
            <a:stretch>
              <a:fillRect/>
            </a:stretch>
          </a:blipFill>
          <a:ln>
            <a:noFill/>
          </a:ln>
        </p:spPr>
      </p:sp>
      <p:sp>
        <p:nvSpPr>
          <p:cNvPr id="257" name="Google Shape;257;p18"/>
          <p:cNvSpPr/>
          <p:nvPr/>
        </p:nvSpPr>
        <p:spPr>
          <a:xfrm rot="10800000">
            <a:off x="51185" y="35314"/>
            <a:ext cx="18197490" cy="6595537"/>
          </a:xfrm>
          <a:custGeom>
            <a:avLst/>
            <a:gdLst/>
            <a:ahLst/>
            <a:cxnLst/>
            <a:rect l="l" t="t" r="r" b="b"/>
            <a:pathLst>
              <a:path w="18712072" h="10552859" extrusionOk="0">
                <a:moveTo>
                  <a:pt x="0" y="0"/>
                </a:moveTo>
                <a:lnTo>
                  <a:pt x="18712072" y="0"/>
                </a:lnTo>
                <a:lnTo>
                  <a:pt x="18712072" y="10552859"/>
                </a:lnTo>
                <a:lnTo>
                  <a:pt x="0" y="10552859"/>
                </a:lnTo>
                <a:lnTo>
                  <a:pt x="0" y="0"/>
                </a:lnTo>
                <a:close/>
              </a:path>
            </a:pathLst>
          </a:custGeom>
          <a:blipFill rotWithShape="1">
            <a:blip r:embed="rId6">
              <a:alphaModFix amt="58000"/>
            </a:blip>
            <a:stretch>
              <a:fillRect/>
            </a:stretch>
          </a:blipFill>
          <a:ln>
            <a:noFill/>
          </a:ln>
        </p:spPr>
      </p:sp>
      <p:sp>
        <p:nvSpPr>
          <p:cNvPr id="259" name="Google Shape;259;p18"/>
          <p:cNvSpPr txBox="1"/>
          <p:nvPr/>
        </p:nvSpPr>
        <p:spPr>
          <a:xfrm>
            <a:off x="4741615" y="4035504"/>
            <a:ext cx="8869500" cy="221599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0" b="1" dirty="0">
                <a:solidFill>
                  <a:srgbClr val="F5F5F7"/>
                </a:solidFill>
                <a:latin typeface="Bebas Neue"/>
                <a:ea typeface="Bebas Neue"/>
                <a:cs typeface="Bebas Neue"/>
                <a:sym typeface="Bebas Neue"/>
              </a:rPr>
              <a:t>STEPS</a:t>
            </a:r>
            <a:r>
              <a:rPr lang="en-US" sz="18000" b="1" dirty="0">
                <a:solidFill>
                  <a:srgbClr val="00FFA3"/>
                </a:solidFill>
                <a:latin typeface="Bebas Neue"/>
                <a:ea typeface="Bebas Neue"/>
                <a:cs typeface="Bebas Neue"/>
                <a:sym typeface="Bebas Neue"/>
              </a:rPr>
              <a:t>.</a:t>
            </a:r>
            <a:endParaRPr dirty="0"/>
          </a:p>
        </p:txBody>
      </p:sp>
      <p:sp>
        <p:nvSpPr>
          <p:cNvPr id="260" name="Google Shape;260;p18"/>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261" name="Google Shape;261;p18"/>
          <p:cNvGrpSpPr/>
          <p:nvPr/>
        </p:nvGrpSpPr>
        <p:grpSpPr>
          <a:xfrm>
            <a:off x="665018" y="467374"/>
            <a:ext cx="1316250" cy="689906"/>
            <a:chOff x="0" y="-9525"/>
            <a:chExt cx="1755000" cy="919874"/>
          </a:xfrm>
        </p:grpSpPr>
        <p:sp>
          <p:nvSpPr>
            <p:cNvPr id="262" name="Google Shape;262;p18"/>
            <p:cNvSpPr txBox="1"/>
            <p:nvPr/>
          </p:nvSpPr>
          <p:spPr>
            <a:xfrm>
              <a:off x="0" y="-9525"/>
              <a:ext cx="1755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F5F5F7"/>
                  </a:solidFill>
                </a:rPr>
                <a:t>logo</a:t>
              </a:r>
              <a:endParaRPr sz="3770" b="1">
                <a:solidFill>
                  <a:srgbClr val="F5F5F7"/>
                </a:solidFill>
              </a:endParaRPr>
            </a:p>
          </p:txBody>
        </p:sp>
        <p:sp>
          <p:nvSpPr>
            <p:cNvPr id="263" name="Google Shape;263;p18"/>
            <p:cNvSpPr txBox="1"/>
            <p:nvPr/>
          </p:nvSpPr>
          <p:spPr>
            <a:xfrm>
              <a:off x="1363583" y="136649"/>
              <a:ext cx="1263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spTree>
    <p:extLst>
      <p:ext uri="{BB962C8B-B14F-4D97-AF65-F5344CB8AC3E}">
        <p14:creationId xmlns:p14="http://schemas.microsoft.com/office/powerpoint/2010/main" val="153599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208"/>
        <p:cNvGrpSpPr/>
        <p:nvPr/>
      </p:nvGrpSpPr>
      <p:grpSpPr>
        <a:xfrm>
          <a:off x="0" y="0"/>
          <a:ext cx="0" cy="0"/>
          <a:chOff x="0" y="0"/>
          <a:chExt cx="0" cy="0"/>
        </a:xfrm>
      </p:grpSpPr>
      <p:grpSp>
        <p:nvGrpSpPr>
          <p:cNvPr id="209" name="Google Shape;209;p17"/>
          <p:cNvGrpSpPr/>
          <p:nvPr/>
        </p:nvGrpSpPr>
        <p:grpSpPr>
          <a:xfrm>
            <a:off x="959736" y="5169477"/>
            <a:ext cx="137927" cy="138545"/>
            <a:chOff x="1813" y="0"/>
            <a:chExt cx="809173" cy="812800"/>
          </a:xfrm>
        </p:grpSpPr>
        <p:sp>
          <p:nvSpPr>
            <p:cNvPr id="210" name="Google Shape;21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17"/>
          <p:cNvGrpSpPr/>
          <p:nvPr/>
        </p:nvGrpSpPr>
        <p:grpSpPr>
          <a:xfrm>
            <a:off x="17190336" y="5169477"/>
            <a:ext cx="137927" cy="138545"/>
            <a:chOff x="1813" y="0"/>
            <a:chExt cx="809173" cy="812800"/>
          </a:xfrm>
        </p:grpSpPr>
        <p:sp>
          <p:nvSpPr>
            <p:cNvPr id="213" name="Google Shape;21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215" name="Google Shape;215;p17"/>
          <p:cNvCxnSpPr/>
          <p:nvPr/>
        </p:nvCxnSpPr>
        <p:spPr>
          <a:xfrm>
            <a:off x="1097973" y="5238750"/>
            <a:ext cx="16092055" cy="0"/>
          </a:xfrm>
          <a:prstGeom prst="straightConnector1">
            <a:avLst/>
          </a:prstGeom>
          <a:noFill/>
          <a:ln w="9525" cap="flat" cmpd="sng">
            <a:solidFill>
              <a:srgbClr val="0D2243">
                <a:alpha val="40000"/>
              </a:srgbClr>
            </a:solidFill>
            <a:prstDash val="solid"/>
            <a:round/>
            <a:headEnd type="none" w="sm" len="sm"/>
            <a:tailEnd type="none" w="sm" len="sm"/>
          </a:ln>
        </p:spPr>
      </p:cxnSp>
      <p:sp>
        <p:nvSpPr>
          <p:cNvPr id="216" name="Google Shape;216;p17"/>
          <p:cNvSpPr txBox="1"/>
          <p:nvPr/>
        </p:nvSpPr>
        <p:spPr>
          <a:xfrm>
            <a:off x="1028700" y="657225"/>
            <a:ext cx="16230600" cy="9233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1" dirty="0">
                <a:solidFill>
                  <a:srgbClr val="0D2243"/>
                </a:solidFill>
                <a:latin typeface="Inter"/>
                <a:ea typeface="Inter"/>
                <a:sym typeface="Inter"/>
              </a:rPr>
              <a:t>Steps – Part A</a:t>
            </a:r>
            <a:endParaRPr dirty="0"/>
          </a:p>
        </p:txBody>
      </p:sp>
      <p:sp>
        <p:nvSpPr>
          <p:cNvPr id="217" name="Google Shape;217;p17"/>
          <p:cNvSpPr txBox="1"/>
          <p:nvPr/>
        </p:nvSpPr>
        <p:spPr>
          <a:xfrm>
            <a:off x="3195392" y="6233879"/>
            <a:ext cx="2747491" cy="51706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u="none" dirty="0">
                <a:solidFill>
                  <a:srgbClr val="0D2243"/>
                </a:solidFill>
                <a:latin typeface="Inter"/>
                <a:ea typeface="Inter"/>
                <a:cs typeface="Inter"/>
                <a:sym typeface="Inter"/>
              </a:rPr>
              <a:t>Slides </a:t>
            </a:r>
            <a:r>
              <a:rPr lang="en-US" sz="2800" b="1" u="none" dirty="0" err="1">
                <a:solidFill>
                  <a:srgbClr val="0D2243"/>
                </a:solidFill>
                <a:latin typeface="Inter"/>
                <a:ea typeface="Inter"/>
                <a:cs typeface="Inter"/>
                <a:sym typeface="Inter"/>
              </a:rPr>
              <a:t>grabing</a:t>
            </a:r>
            <a:endParaRPr sz="2000" dirty="0"/>
          </a:p>
        </p:txBody>
      </p:sp>
      <p:sp>
        <p:nvSpPr>
          <p:cNvPr id="218" name="Google Shape;218;p17"/>
          <p:cNvSpPr txBox="1"/>
          <p:nvPr/>
        </p:nvSpPr>
        <p:spPr>
          <a:xfrm>
            <a:off x="7770255" y="6233879"/>
            <a:ext cx="2747491" cy="51706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u="none" dirty="0">
                <a:solidFill>
                  <a:srgbClr val="0D2243"/>
                </a:solidFill>
                <a:latin typeface="Inter"/>
                <a:ea typeface="Inter"/>
                <a:cs typeface="Inter"/>
                <a:sym typeface="Inter"/>
              </a:rPr>
              <a:t>Data modeling</a:t>
            </a:r>
            <a:endParaRPr sz="2000" dirty="0"/>
          </a:p>
        </p:txBody>
      </p:sp>
      <p:sp>
        <p:nvSpPr>
          <p:cNvPr id="219" name="Google Shape;219;p17"/>
          <p:cNvSpPr txBox="1"/>
          <p:nvPr/>
        </p:nvSpPr>
        <p:spPr>
          <a:xfrm>
            <a:off x="12365300" y="6233879"/>
            <a:ext cx="2747491" cy="51706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u="none" dirty="0">
                <a:solidFill>
                  <a:srgbClr val="0D2243"/>
                </a:solidFill>
                <a:latin typeface="Inter"/>
                <a:ea typeface="Inter"/>
                <a:cs typeface="Inter"/>
                <a:sym typeface="Inter"/>
              </a:rPr>
              <a:t>GPT / API</a:t>
            </a:r>
            <a:endParaRPr lang="en-US" sz="2000" dirty="0"/>
          </a:p>
        </p:txBody>
      </p:sp>
      <p:sp>
        <p:nvSpPr>
          <p:cNvPr id="220" name="Google Shape;220;p17"/>
          <p:cNvSpPr txBox="1"/>
          <p:nvPr/>
        </p:nvSpPr>
        <p:spPr>
          <a:xfrm>
            <a:off x="2807789" y="6924935"/>
            <a:ext cx="3522695" cy="17727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400" dirty="0">
                <a:solidFill>
                  <a:srgbClr val="0D2243"/>
                </a:solidFill>
                <a:latin typeface="Inter"/>
                <a:ea typeface="Inter"/>
                <a:cs typeface="Inter"/>
                <a:sym typeface="Inter"/>
              </a:rPr>
              <a:t>Use the </a:t>
            </a:r>
            <a:r>
              <a:rPr lang="en-US" sz="2400" b="1" dirty="0">
                <a:solidFill>
                  <a:schemeClr val="tx2">
                    <a:lumMod val="50000"/>
                  </a:schemeClr>
                </a:solidFill>
                <a:latin typeface="Inter"/>
                <a:ea typeface="Inter"/>
                <a:cs typeface="Inter"/>
                <a:sym typeface="Inter"/>
              </a:rPr>
              <a:t>pptx package </a:t>
            </a:r>
            <a:r>
              <a:rPr lang="en-US" sz="2400" dirty="0">
                <a:solidFill>
                  <a:srgbClr val="0D2243"/>
                </a:solidFill>
                <a:latin typeface="Inter"/>
                <a:ea typeface="Inter"/>
                <a:cs typeface="Inter"/>
                <a:sym typeface="Inter"/>
              </a:rPr>
              <a:t>to collect data from the slide.</a:t>
            </a:r>
          </a:p>
        </p:txBody>
      </p:sp>
      <p:sp>
        <p:nvSpPr>
          <p:cNvPr id="221" name="Google Shape;221;p17"/>
          <p:cNvSpPr txBox="1"/>
          <p:nvPr/>
        </p:nvSpPr>
        <p:spPr>
          <a:xfrm>
            <a:off x="7382063" y="6924935"/>
            <a:ext cx="3369053" cy="17727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400" dirty="0">
                <a:solidFill>
                  <a:srgbClr val="0D2243"/>
                </a:solidFill>
                <a:latin typeface="Inter"/>
                <a:ea typeface="Inter"/>
                <a:cs typeface="Inter"/>
                <a:sym typeface="Inter"/>
              </a:rPr>
              <a:t>Use </a:t>
            </a:r>
            <a:r>
              <a:rPr lang="en-US" sz="2400" b="1" dirty="0">
                <a:solidFill>
                  <a:schemeClr val="tx2">
                    <a:lumMod val="50000"/>
                  </a:schemeClr>
                </a:solidFill>
                <a:latin typeface="Inter"/>
                <a:ea typeface="Inter"/>
                <a:cs typeface="Inter"/>
                <a:sym typeface="Inter"/>
              </a:rPr>
              <a:t>pandas package </a:t>
            </a:r>
            <a:r>
              <a:rPr lang="en-US" sz="2400" dirty="0">
                <a:solidFill>
                  <a:srgbClr val="0D2243"/>
                </a:solidFill>
                <a:latin typeface="Inter"/>
                <a:ea typeface="Inter"/>
                <a:cs typeface="Inter"/>
                <a:sym typeface="Inter"/>
              </a:rPr>
              <a:t>to save data and create specific formats.</a:t>
            </a:r>
          </a:p>
        </p:txBody>
      </p:sp>
      <p:sp>
        <p:nvSpPr>
          <p:cNvPr id="222" name="Google Shape;222;p17"/>
          <p:cNvSpPr txBox="1"/>
          <p:nvPr/>
        </p:nvSpPr>
        <p:spPr>
          <a:xfrm>
            <a:off x="11425852" y="6867247"/>
            <a:ext cx="4742114" cy="17727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400" dirty="0">
                <a:solidFill>
                  <a:srgbClr val="0D2243"/>
                </a:solidFill>
                <a:latin typeface="Inter"/>
                <a:ea typeface="Inter"/>
                <a:cs typeface="Inter"/>
                <a:sym typeface="Inter"/>
              </a:rPr>
              <a:t>Study the base model of Prompt (</a:t>
            </a:r>
            <a:r>
              <a:rPr lang="en-US" sz="2400" b="1" dirty="0" err="1">
                <a:solidFill>
                  <a:schemeClr val="tx2">
                    <a:lumMod val="50000"/>
                  </a:schemeClr>
                </a:solidFill>
                <a:latin typeface="Inter"/>
                <a:ea typeface="Inter"/>
                <a:cs typeface="Inter"/>
                <a:sym typeface="Inter"/>
              </a:rPr>
              <a:t>OpenAI</a:t>
            </a:r>
            <a:r>
              <a:rPr lang="en-US" sz="2400" b="1" dirty="0">
                <a:solidFill>
                  <a:schemeClr val="tx2">
                    <a:lumMod val="50000"/>
                  </a:schemeClr>
                </a:solidFill>
                <a:latin typeface="Inter"/>
                <a:ea typeface="Inter"/>
                <a:cs typeface="Inter"/>
                <a:sym typeface="Inter"/>
              </a:rPr>
              <a:t> API</a:t>
            </a:r>
            <a:r>
              <a:rPr lang="en-US" sz="2400" dirty="0">
                <a:solidFill>
                  <a:srgbClr val="0D2243"/>
                </a:solidFill>
                <a:latin typeface="Inter"/>
                <a:ea typeface="Inter"/>
                <a:cs typeface="Inter"/>
                <a:sym typeface="Inter"/>
              </a:rPr>
              <a:t>) and how to layout it to get good results.</a:t>
            </a:r>
          </a:p>
        </p:txBody>
      </p:sp>
      <p:grpSp>
        <p:nvGrpSpPr>
          <p:cNvPr id="223" name="Google Shape;223;p17"/>
          <p:cNvGrpSpPr/>
          <p:nvPr/>
        </p:nvGrpSpPr>
        <p:grpSpPr>
          <a:xfrm>
            <a:off x="665018" y="467374"/>
            <a:ext cx="1165500" cy="685954"/>
            <a:chOff x="0" y="-9525"/>
            <a:chExt cx="1554000" cy="914605"/>
          </a:xfrm>
        </p:grpSpPr>
        <p:sp>
          <p:nvSpPr>
            <p:cNvPr id="224" name="Google Shape;224;p17"/>
            <p:cNvSpPr txBox="1"/>
            <p:nvPr/>
          </p:nvSpPr>
          <p:spPr>
            <a:xfrm>
              <a:off x="0" y="-9525"/>
              <a:ext cx="1554000" cy="77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b="1">
                  <a:solidFill>
                    <a:srgbClr val="0D2243"/>
                  </a:solidFill>
                </a:rPr>
                <a:t>travl</a:t>
              </a:r>
              <a:endParaRPr b="1"/>
            </a:p>
          </p:txBody>
        </p:sp>
        <p:sp>
          <p:nvSpPr>
            <p:cNvPr id="225" name="Google Shape;225;p17"/>
            <p:cNvSpPr txBox="1"/>
            <p:nvPr/>
          </p:nvSpPr>
          <p:spPr>
            <a:xfrm>
              <a:off x="1406497" y="136650"/>
              <a:ext cx="145212" cy="7684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770">
                  <a:solidFill>
                    <a:srgbClr val="00FFA3"/>
                  </a:solidFill>
                  <a:latin typeface="Arial"/>
                  <a:ea typeface="Arial"/>
                  <a:cs typeface="Arial"/>
                  <a:sym typeface="Arial"/>
                </a:rPr>
                <a:t>•</a:t>
              </a:r>
              <a:endParaRPr/>
            </a:p>
          </p:txBody>
        </p:sp>
      </p:grpSp>
      <p:grpSp>
        <p:nvGrpSpPr>
          <p:cNvPr id="226" name="Google Shape;226;p17"/>
          <p:cNvGrpSpPr/>
          <p:nvPr/>
        </p:nvGrpSpPr>
        <p:grpSpPr>
          <a:xfrm>
            <a:off x="3465439" y="4716654"/>
            <a:ext cx="2207397" cy="1229297"/>
            <a:chOff x="0" y="-80179"/>
            <a:chExt cx="2943196" cy="1639062"/>
          </a:xfrm>
        </p:grpSpPr>
        <p:grpSp>
          <p:nvGrpSpPr>
            <p:cNvPr id="227" name="Google Shape;227;p17"/>
            <p:cNvGrpSpPr/>
            <p:nvPr/>
          </p:nvGrpSpPr>
          <p:grpSpPr>
            <a:xfrm>
              <a:off x="0" y="-80179"/>
              <a:ext cx="2943196" cy="1448563"/>
              <a:chOff x="0" y="-47625"/>
              <a:chExt cx="1748216" cy="860425"/>
            </a:xfrm>
          </p:grpSpPr>
          <p:sp>
            <p:nvSpPr>
              <p:cNvPr id="228" name="Google Shape;228;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7"/>
            <p:cNvGrpSpPr/>
            <p:nvPr/>
          </p:nvGrpSpPr>
          <p:grpSpPr>
            <a:xfrm>
              <a:off x="201598" y="110321"/>
              <a:ext cx="2540000" cy="1448562"/>
              <a:chOff x="0" y="-47625"/>
              <a:chExt cx="1508723" cy="860425"/>
            </a:xfrm>
          </p:grpSpPr>
          <p:sp>
            <p:nvSpPr>
              <p:cNvPr id="231" name="Google Shape;231;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33" name="Google Shape;233;p17"/>
            <p:cNvSpPr txBox="1"/>
            <p:nvPr/>
          </p:nvSpPr>
          <p:spPr>
            <a:xfrm>
              <a:off x="789948" y="359858"/>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1</a:t>
              </a:r>
              <a:endParaRPr dirty="0"/>
            </a:p>
          </p:txBody>
        </p:sp>
      </p:grpSp>
      <p:grpSp>
        <p:nvGrpSpPr>
          <p:cNvPr id="234" name="Google Shape;234;p17"/>
          <p:cNvGrpSpPr/>
          <p:nvPr/>
        </p:nvGrpSpPr>
        <p:grpSpPr>
          <a:xfrm>
            <a:off x="8040302" y="4716654"/>
            <a:ext cx="2207397" cy="1229297"/>
            <a:chOff x="0" y="-80179"/>
            <a:chExt cx="2943196" cy="1639062"/>
          </a:xfrm>
        </p:grpSpPr>
        <p:grpSp>
          <p:nvGrpSpPr>
            <p:cNvPr id="235" name="Google Shape;235;p17"/>
            <p:cNvGrpSpPr/>
            <p:nvPr/>
          </p:nvGrpSpPr>
          <p:grpSpPr>
            <a:xfrm>
              <a:off x="0" y="-80179"/>
              <a:ext cx="2943196" cy="1448563"/>
              <a:chOff x="0" y="-47625"/>
              <a:chExt cx="1748216" cy="860425"/>
            </a:xfrm>
          </p:grpSpPr>
          <p:sp>
            <p:nvSpPr>
              <p:cNvPr id="236" name="Google Shape;236;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8" name="Google Shape;238;p17"/>
            <p:cNvGrpSpPr/>
            <p:nvPr/>
          </p:nvGrpSpPr>
          <p:grpSpPr>
            <a:xfrm>
              <a:off x="201598" y="110321"/>
              <a:ext cx="2540000" cy="1448562"/>
              <a:chOff x="0" y="-47625"/>
              <a:chExt cx="1508723" cy="860425"/>
            </a:xfrm>
          </p:grpSpPr>
          <p:sp>
            <p:nvSpPr>
              <p:cNvPr id="239" name="Google Shape;239;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1" name="Google Shape;241;p17"/>
            <p:cNvSpPr txBox="1"/>
            <p:nvPr/>
          </p:nvSpPr>
          <p:spPr>
            <a:xfrm>
              <a:off x="789948" y="338469"/>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2</a:t>
              </a:r>
              <a:endParaRPr dirty="0"/>
            </a:p>
          </p:txBody>
        </p:sp>
      </p:grpSp>
      <p:grpSp>
        <p:nvGrpSpPr>
          <p:cNvPr id="242" name="Google Shape;242;p17"/>
          <p:cNvGrpSpPr/>
          <p:nvPr/>
        </p:nvGrpSpPr>
        <p:grpSpPr>
          <a:xfrm>
            <a:off x="12619423" y="4716654"/>
            <a:ext cx="2207397" cy="1229297"/>
            <a:chOff x="0" y="-80179"/>
            <a:chExt cx="2943196" cy="1639062"/>
          </a:xfrm>
        </p:grpSpPr>
        <p:grpSp>
          <p:nvGrpSpPr>
            <p:cNvPr id="243" name="Google Shape;243;p17"/>
            <p:cNvGrpSpPr/>
            <p:nvPr/>
          </p:nvGrpSpPr>
          <p:grpSpPr>
            <a:xfrm>
              <a:off x="0" y="-80179"/>
              <a:ext cx="2943196" cy="1448563"/>
              <a:chOff x="0" y="-47625"/>
              <a:chExt cx="1748216" cy="860425"/>
            </a:xfrm>
          </p:grpSpPr>
          <p:sp>
            <p:nvSpPr>
              <p:cNvPr id="244" name="Google Shape;244;p17"/>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6" name="Google Shape;246;p17"/>
            <p:cNvGrpSpPr/>
            <p:nvPr/>
          </p:nvGrpSpPr>
          <p:grpSpPr>
            <a:xfrm>
              <a:off x="201598" y="110321"/>
              <a:ext cx="2540000" cy="1448562"/>
              <a:chOff x="0" y="-47625"/>
              <a:chExt cx="1508723" cy="860425"/>
            </a:xfrm>
          </p:grpSpPr>
          <p:sp>
            <p:nvSpPr>
              <p:cNvPr id="247" name="Google Shape;247;p17"/>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17"/>
            <p:cNvSpPr txBox="1"/>
            <p:nvPr/>
          </p:nvSpPr>
          <p:spPr>
            <a:xfrm>
              <a:off x="853735" y="315157"/>
              <a:ext cx="1368300" cy="59076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cs typeface="Inter"/>
                  <a:sym typeface="Inter"/>
                </a:rPr>
                <a:t>3</a:t>
              </a:r>
              <a:endParaRPr lang="en-US" dirty="0"/>
            </a:p>
          </p:txBody>
        </p:sp>
      </p:grpSp>
      <p:sp>
        <p:nvSpPr>
          <p:cNvPr id="2" name="Google Shape;220;p17">
            <a:extLst>
              <a:ext uri="{FF2B5EF4-FFF2-40B4-BE49-F238E27FC236}">
                <a16:creationId xmlns:a16="http://schemas.microsoft.com/office/drawing/2014/main" id="{056B380E-B7C2-DF05-AE89-B00CA49658C2}"/>
              </a:ext>
            </a:extLst>
          </p:cNvPr>
          <p:cNvSpPr txBox="1"/>
          <p:nvPr/>
        </p:nvSpPr>
        <p:spPr>
          <a:xfrm>
            <a:off x="665018" y="9611976"/>
            <a:ext cx="9417269" cy="332399"/>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1800" b="1" dirty="0">
                <a:solidFill>
                  <a:srgbClr val="0D2243"/>
                </a:solidFill>
                <a:latin typeface="Inter"/>
                <a:ea typeface="Inter"/>
                <a:cs typeface="Inter"/>
                <a:sym typeface="Inter"/>
              </a:rPr>
              <a:t>* We will collect the returned values of each test (Excel?, </a:t>
            </a:r>
            <a:r>
              <a:rPr lang="en-US" sz="1800" b="1" dirty="0" err="1">
                <a:solidFill>
                  <a:srgbClr val="0D2243"/>
                </a:solidFill>
                <a:latin typeface="Inter"/>
                <a:ea typeface="Inter"/>
                <a:cs typeface="Inter"/>
                <a:sym typeface="Inter"/>
              </a:rPr>
              <a:t>DataBase</a:t>
            </a:r>
            <a:r>
              <a:rPr lang="en-US" sz="1800" b="1" dirty="0">
                <a:solidFill>
                  <a:srgbClr val="0D2243"/>
                </a:solidFill>
                <a:latin typeface="Inter"/>
                <a:ea typeface="Inter"/>
                <a:cs typeface="Inter"/>
                <a:sym typeface="Inter"/>
              </a:rPr>
              <a:t>?).</a:t>
            </a:r>
            <a:endParaRPr lang="en-US" b="1" dirty="0"/>
          </a:p>
        </p:txBody>
      </p:sp>
    </p:spTree>
  </p:cSld>
  <p:clrMapOvr>
    <a:masterClrMapping/>
  </p:clrMapOvr>
</p:sld>
</file>

<file path=ppt/theme/theme1.xml><?xml version="1.0" encoding="utf-8"?>
<a:theme xmlns:a="http://schemas.openxmlformats.org/drawingml/2006/main" name="Blue and Green Modern Tech Branding Kit Presentation">
  <a:themeElements>
    <a:clrScheme name="Office">
      <a:dk1>
        <a:srgbClr val="0D2243"/>
      </a:dk1>
      <a:lt1>
        <a:srgbClr val="FFFFFF"/>
      </a:lt1>
      <a:dk2>
        <a:srgbClr val="888888"/>
      </a:dk2>
      <a:lt2>
        <a:srgbClr val="00FFA3"/>
      </a:lt2>
      <a:accent1>
        <a:srgbClr val="0D2243"/>
      </a:accent1>
      <a:accent2>
        <a:srgbClr val="F5F5F7"/>
      </a:accent2>
      <a:accent3>
        <a:srgbClr val="00FFA3"/>
      </a:accent3>
      <a:accent4>
        <a:srgbClr val="0D2243"/>
      </a:accent4>
      <a:accent5>
        <a:srgbClr val="98A1AF"/>
      </a:accent5>
      <a:accent6>
        <a:srgbClr val="F5F5F7"/>
      </a:accent6>
      <a:hlink>
        <a:srgbClr val="0D224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1791</Words>
  <Application>Microsoft Macintosh PowerPoint</Application>
  <PresentationFormat>Custom</PresentationFormat>
  <Paragraphs>313</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Bebas Neue</vt:lpstr>
      <vt:lpstr>Inter</vt:lpstr>
      <vt:lpstr>Calibri</vt:lpstr>
      <vt:lpstr>Inter SemiBold</vt:lpstr>
      <vt:lpstr>Blue and Green Modern Tech Branding Kit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cp:revision>
  <dcterms:modified xsi:type="dcterms:W3CDTF">2023-08-02T20:07:38Z</dcterms:modified>
</cp:coreProperties>
</file>